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1"/>
  </p:sldMasterIdLst>
  <p:notesMasterIdLst>
    <p:notesMasterId r:id="rId41"/>
  </p:notesMasterIdLst>
  <p:handoutMasterIdLst>
    <p:handoutMasterId r:id="rId42"/>
  </p:handoutMasterIdLst>
  <p:sldIdLst>
    <p:sldId id="299" r:id="rId2"/>
    <p:sldId id="325" r:id="rId3"/>
    <p:sldId id="300" r:id="rId4"/>
    <p:sldId id="496" r:id="rId5"/>
    <p:sldId id="266" r:id="rId6"/>
    <p:sldId id="535" r:id="rId7"/>
    <p:sldId id="514" r:id="rId8"/>
    <p:sldId id="536" r:id="rId9"/>
    <p:sldId id="537" r:id="rId10"/>
    <p:sldId id="538" r:id="rId11"/>
    <p:sldId id="539" r:id="rId12"/>
    <p:sldId id="540" r:id="rId13"/>
    <p:sldId id="541" r:id="rId14"/>
    <p:sldId id="543" r:id="rId15"/>
    <p:sldId id="544" r:id="rId16"/>
    <p:sldId id="545" r:id="rId17"/>
    <p:sldId id="546" r:id="rId18"/>
    <p:sldId id="547" r:id="rId19"/>
    <p:sldId id="542" r:id="rId20"/>
    <p:sldId id="548" r:id="rId21"/>
    <p:sldId id="549" r:id="rId22"/>
    <p:sldId id="515" r:id="rId23"/>
    <p:sldId id="550" r:id="rId24"/>
    <p:sldId id="551" r:id="rId25"/>
    <p:sldId id="552" r:id="rId26"/>
    <p:sldId id="553" r:id="rId27"/>
    <p:sldId id="554" r:id="rId28"/>
    <p:sldId id="555" r:id="rId29"/>
    <p:sldId id="556" r:id="rId30"/>
    <p:sldId id="557" r:id="rId31"/>
    <p:sldId id="558" r:id="rId32"/>
    <p:sldId id="559" r:id="rId33"/>
    <p:sldId id="516" r:id="rId34"/>
    <p:sldId id="517" r:id="rId35"/>
    <p:sldId id="321" r:id="rId36"/>
    <p:sldId id="339" r:id="rId37"/>
    <p:sldId id="445" r:id="rId38"/>
    <p:sldId id="533" r:id="rId39"/>
    <p:sldId id="560" r:id="rId4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9082" autoAdjust="0"/>
    <p:restoredTop sz="94484" autoAdjust="0"/>
  </p:normalViewPr>
  <p:slideViewPr>
    <p:cSldViewPr>
      <p:cViewPr varScale="1">
        <p:scale>
          <a:sx n="117" d="100"/>
          <a:sy n="117" d="100"/>
        </p:scale>
        <p:origin x="235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6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dirty="0">
                <a:latin typeface="Arial" charset="0"/>
                <a:ea typeface="+mn-ea"/>
                <a:cs typeface="+mn-cs"/>
              </a:defRPr>
            </a:lvl1pPr>
          </a:lstStyle>
          <a:p>
            <a:pPr>
              <a:defRPr/>
            </a:pPr>
            <a:endParaRPr lang="en-US"/>
          </a:p>
        </p:txBody>
      </p:sp>
      <p:sp>
        <p:nvSpPr>
          <p:cNvPr id="552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dirty="0">
                <a:latin typeface="Arial" charset="0"/>
                <a:ea typeface="+mn-ea"/>
                <a:cs typeface="+mn-cs"/>
              </a:defRPr>
            </a:lvl1pPr>
          </a:lstStyle>
          <a:p>
            <a:pPr>
              <a:defRPr/>
            </a:pPr>
            <a:endParaRPr lang="en-US"/>
          </a:p>
        </p:txBody>
      </p:sp>
      <p:sp>
        <p:nvSpPr>
          <p:cNvPr id="553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dirty="0">
                <a:latin typeface="Arial" charset="0"/>
                <a:ea typeface="+mn-ea"/>
                <a:cs typeface="+mn-cs"/>
              </a:defRPr>
            </a:lvl1pPr>
          </a:lstStyle>
          <a:p>
            <a:pPr>
              <a:defRPr/>
            </a:pPr>
            <a:endParaRPr lang="en-US"/>
          </a:p>
        </p:txBody>
      </p:sp>
      <p:sp>
        <p:nvSpPr>
          <p:cNvPr id="553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mn-ea"/>
                <a:cs typeface="+mn-cs"/>
              </a:defRPr>
            </a:lvl1pPr>
          </a:lstStyle>
          <a:p>
            <a:pPr>
              <a:defRPr/>
            </a:pPr>
            <a:fld id="{CBA7EB34-8594-471F-AC1F-F0E6F9006626}" type="slidenum">
              <a:rPr lang="en-US"/>
              <a:pPr>
                <a:defRPr/>
              </a:pPr>
              <a:t>‹#›</a:t>
            </a:fld>
            <a:endParaRPr lang="en-US" dirty="0"/>
          </a:p>
        </p:txBody>
      </p:sp>
    </p:spTree>
    <p:extLst>
      <p:ext uri="{BB962C8B-B14F-4D97-AF65-F5344CB8AC3E}">
        <p14:creationId xmlns:p14="http://schemas.microsoft.com/office/powerpoint/2010/main" val="469936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dirty="0">
                <a:latin typeface="Arial" charset="0"/>
                <a:ea typeface="+mn-ea"/>
                <a:cs typeface="+mn-cs"/>
              </a:defRPr>
            </a:lvl1pPr>
          </a:lstStyle>
          <a:p>
            <a:pPr>
              <a:defRPr/>
            </a:pPr>
            <a:endParaRPr lang="en-US"/>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dirty="0">
                <a:latin typeface="Arial" charset="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dirty="0">
                <a:latin typeface="Arial" charset="0"/>
                <a:ea typeface="+mn-ea"/>
                <a:cs typeface="+mn-cs"/>
              </a:defRPr>
            </a:lvl1pPr>
          </a:lstStyle>
          <a:p>
            <a:pPr>
              <a:defRPr/>
            </a:pPr>
            <a:endParaRPr lang="en-US"/>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mn-ea"/>
                <a:cs typeface="+mn-cs"/>
              </a:defRPr>
            </a:lvl1pPr>
          </a:lstStyle>
          <a:p>
            <a:pPr>
              <a:defRPr/>
            </a:pPr>
            <a:fld id="{79BF1ACB-1EAE-4F73-99FA-3BDFEA4F94F3}" type="slidenum">
              <a:rPr lang="en-US"/>
              <a:pPr>
                <a:defRPr/>
              </a:pPr>
              <a:t>‹#›</a:t>
            </a:fld>
            <a:endParaRPr lang="en-US" dirty="0"/>
          </a:p>
        </p:txBody>
      </p:sp>
    </p:spTree>
    <p:extLst>
      <p:ext uri="{BB962C8B-B14F-4D97-AF65-F5344CB8AC3E}">
        <p14:creationId xmlns:p14="http://schemas.microsoft.com/office/powerpoint/2010/main" val="20662593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339FE78D-A136-4354-8B33-910CB5985512}" type="slidenum">
              <a:rPr lang="en-US" smtClean="0">
                <a:ea typeface="ＭＳ Ｐゴシック" charset="-128"/>
                <a:cs typeface="ＭＳ Ｐゴシック" charset="-128"/>
              </a:rPr>
              <a:pPr/>
              <a:t>1</a:t>
            </a:fld>
            <a:endParaRPr lang="en-US" smtClean="0">
              <a:ea typeface="ＭＳ Ｐゴシック" charset="-128"/>
              <a:cs typeface="ＭＳ Ｐゴシック" charset="-128"/>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02019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endParaRPr lang="en-US" smtClean="0"/>
          </a:p>
        </p:txBody>
      </p:sp>
      <p:sp>
        <p:nvSpPr>
          <p:cNvPr id="19459" name="Slide Number Placeholder 3"/>
          <p:cNvSpPr>
            <a:spLocks noGrp="1"/>
          </p:cNvSpPr>
          <p:nvPr>
            <p:ph type="sldNum" sz="quarter" idx="5"/>
          </p:nvPr>
        </p:nvSpPr>
        <p:spPr>
          <a:noFill/>
        </p:spPr>
        <p:txBody>
          <a:bodyPr/>
          <a:lstStyle/>
          <a:p>
            <a:fld id="{B12E27CB-F8A5-4491-9DEA-1909D88D7397}" type="slidenum">
              <a:rPr lang="en-US" smtClean="0">
                <a:ea typeface="ＭＳ Ｐゴシック" charset="-128"/>
                <a:cs typeface="ＭＳ Ｐゴシック" charset="-128"/>
              </a:rPr>
              <a:pPr/>
              <a:t>2</a:t>
            </a:fld>
            <a:endParaRPr lang="en-US" smtClean="0">
              <a:ea typeface="ＭＳ Ｐゴシック" charset="-128"/>
              <a:cs typeface="ＭＳ Ｐゴシック" charset="-128"/>
            </a:endParaRPr>
          </a:p>
        </p:txBody>
      </p:sp>
    </p:spTree>
    <p:extLst>
      <p:ext uri="{BB962C8B-B14F-4D97-AF65-F5344CB8AC3E}">
        <p14:creationId xmlns:p14="http://schemas.microsoft.com/office/powerpoint/2010/main" val="1699624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a:defRPr/>
              </a:pPr>
              <a:endParaRPr kumimoji="1" lang="en-US" dirty="0">
                <a:latin typeface="Times New Roman" pitchFamily="18" charset="0"/>
                <a:ea typeface="+mn-ea"/>
                <a:cs typeface="+mn-cs"/>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dirty="0">
                <a:latin typeface="Times New Roman" pitchFamily="18" charset="0"/>
                <a:ea typeface="+mn-ea"/>
                <a:cs typeface="+mn-cs"/>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sp>
        <p:nvSpPr>
          <p:cNvPr id="70664"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70668"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
        <p:nvSpPr>
          <p:cNvPr id="10" name="Rectangle 11"/>
          <p:cNvSpPr>
            <a:spLocks noGrp="1" noChangeArrowheads="1"/>
          </p:cNvSpPr>
          <p:nvPr>
            <p:ph type="sldNum" sz="quarter" idx="10"/>
          </p:nvPr>
        </p:nvSpPr>
        <p:spPr>
          <a:xfrm>
            <a:off x="76200" y="6248400"/>
            <a:ext cx="587375" cy="488950"/>
          </a:xfrm>
        </p:spPr>
        <p:txBody>
          <a:bodyPr anchorCtr="0"/>
          <a:lstStyle>
            <a:lvl1pPr>
              <a:defRPr/>
            </a:lvl1pPr>
          </a:lstStyle>
          <a:p>
            <a:pPr>
              <a:defRPr/>
            </a:pPr>
            <a:fld id="{CC78A820-B84F-4FE7-A830-BFFA6F7B2896}"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BD112380-799D-4D6B-B2A8-CCB290CEB25A}"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A91A7D7E-0C63-46AF-A4FD-7A52CA7666BF}"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EAC747DC-DF21-47CC-ABDD-46EA576CDB6B}"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68077DA3-7A58-4E53-B50D-14AF9070C800}"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pPr>
              <a:defRPr/>
            </a:pPr>
            <a:fld id="{905EC309-FB21-48BB-88E9-7C35C1B53913}"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a:ln/>
        </p:spPr>
        <p:txBody>
          <a:bodyPr/>
          <a:lstStyle>
            <a:lvl1pPr>
              <a:defRPr/>
            </a:lvl1pPr>
          </a:lstStyle>
          <a:p>
            <a:pPr>
              <a:defRPr/>
            </a:pPr>
            <a:fld id="{F684D1C9-2A2E-40A9-A073-534CDD4C2C04}"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a:ln/>
        </p:spPr>
        <p:txBody>
          <a:bodyPr/>
          <a:lstStyle>
            <a:lvl1pPr>
              <a:defRPr/>
            </a:lvl1pPr>
          </a:lstStyle>
          <a:p>
            <a:pPr>
              <a:defRPr/>
            </a:pPr>
            <a:fld id="{71E35A47-B58C-4C9B-B013-E0A8FFD720E4}"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ln/>
        </p:spPr>
        <p:txBody>
          <a:bodyPr/>
          <a:lstStyle>
            <a:lvl1pPr>
              <a:defRPr/>
            </a:lvl1pPr>
          </a:lstStyle>
          <a:p>
            <a:pPr>
              <a:defRPr/>
            </a:pPr>
            <a:fld id="{E92452FA-4AD1-422B-AB54-0DCAD847D026}"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7620000" cy="6858000"/>
            <a:chOff x="0" y="0"/>
            <a:chExt cx="4800" cy="4320"/>
          </a:xfrm>
        </p:grpSpPr>
        <p:grpSp>
          <p:nvGrpSpPr>
            <p:cNvPr id="3" name="Group 3"/>
            <p:cNvGrpSpPr>
              <a:grpSpLocks/>
            </p:cNvGrpSpPr>
            <p:nvPr userDrawn="1"/>
          </p:nvGrpSpPr>
          <p:grpSpPr bwMode="auto">
            <a:xfrm>
              <a:off x="0" y="0"/>
              <a:ext cx="2016" cy="4320"/>
              <a:chOff x="0" y="0"/>
              <a:chExt cx="2016" cy="4320"/>
            </a:xfrm>
          </p:grpSpPr>
          <p:sp>
            <p:nvSpPr>
              <p:cNvPr id="7"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eaLnBrk="0" hangingPunct="0">
                  <a:defRPr/>
                </a:pPr>
                <a:endParaRPr lang="en-US" sz="1800" dirty="0">
                  <a:ea typeface="+mn-ea"/>
                  <a:cs typeface="+mn-cs"/>
                </a:endParaRPr>
              </a:p>
            </p:txBody>
          </p:sp>
          <p:sp>
            <p:nvSpPr>
              <p:cNvPr id="8"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eaLnBrk="0" hangingPunct="0">
                  <a:defRPr/>
                </a:pPr>
                <a:endParaRPr lang="en-US" sz="1800" dirty="0">
                  <a:ea typeface="+mn-ea"/>
                  <a:cs typeface="+mn-cs"/>
                </a:endParaRPr>
              </a:p>
            </p:txBody>
          </p:sp>
        </p:grpSp>
        <p:grpSp>
          <p:nvGrpSpPr>
            <p:cNvPr id="4" name="Group 6"/>
            <p:cNvGrpSpPr>
              <a:grpSpLocks/>
            </p:cNvGrpSpPr>
            <p:nvPr/>
          </p:nvGrpSpPr>
          <p:grpSpPr bwMode="auto">
            <a:xfrm>
              <a:off x="144" y="1248"/>
              <a:ext cx="4656" cy="201"/>
              <a:chOff x="144" y="1248"/>
              <a:chExt cx="4656" cy="201"/>
            </a:xfrm>
          </p:grpSpPr>
          <p:sp>
            <p:nvSpPr>
              <p:cNvPr id="5"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6"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grpSp>
      <p:sp>
        <p:nvSpPr>
          <p:cNvPr id="9" name="Text Box 21"/>
          <p:cNvSpPr txBox="1">
            <a:spLocks noChangeArrowheads="1"/>
          </p:cNvSpPr>
          <p:nvPr userDrawn="1"/>
        </p:nvSpPr>
        <p:spPr bwMode="auto">
          <a:xfrm>
            <a:off x="-3175" y="3276600"/>
            <a:ext cx="492125"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dirty="0">
                <a:ea typeface="+mn-ea"/>
                <a:cs typeface="+mn-cs"/>
              </a:rPr>
              <a:t>Lesson 1</a:t>
            </a:r>
          </a:p>
        </p:txBody>
      </p:sp>
      <p:sp>
        <p:nvSpPr>
          <p:cNvPr id="10" name="Footer Placeholder 3"/>
          <p:cNvSpPr txBox="1">
            <a:spLocks/>
          </p:cNvSpPr>
          <p:nvPr userDrawn="1"/>
        </p:nvSpPr>
        <p:spPr bwMode="auto">
          <a:xfrm>
            <a:off x="1676400" y="6230938"/>
            <a:ext cx="7164388" cy="474662"/>
          </a:xfrm>
          <a:prstGeom prst="rect">
            <a:avLst/>
          </a:prstGeom>
          <a:noFill/>
          <a:ln w="9525">
            <a:noFill/>
            <a:miter lim="800000"/>
            <a:headEnd/>
            <a:tailEnd/>
          </a:ln>
          <a:effectLst/>
        </p:spPr>
        <p:txBody>
          <a:bodyPr anchor="b"/>
          <a:lstStyle/>
          <a:p>
            <a:pPr algn="r">
              <a:defRPr/>
            </a:pPr>
            <a:r>
              <a:rPr lang="en-US" sz="1800" b="1" dirty="0">
                <a:latin typeface="Arial" pitchFamily="34" charset="0"/>
                <a:ea typeface="+mn-ea"/>
                <a:cs typeface="+mn-cs"/>
              </a:rPr>
              <a:t>CLB: MS Office 2007 Companion</a:t>
            </a:r>
          </a:p>
        </p:txBody>
      </p:sp>
      <p:sp>
        <p:nvSpPr>
          <p:cNvPr id="11" name="Text Box 14"/>
          <p:cNvSpPr txBox="1">
            <a:spLocks noChangeArrowheads="1"/>
          </p:cNvSpPr>
          <p:nvPr userDrawn="1"/>
        </p:nvSpPr>
        <p:spPr bwMode="auto">
          <a:xfrm>
            <a:off x="914400" y="6400800"/>
            <a:ext cx="3886200" cy="366713"/>
          </a:xfrm>
          <a:prstGeom prst="rect">
            <a:avLst/>
          </a:prstGeom>
          <a:noFill/>
          <a:ln w="9525">
            <a:noFill/>
            <a:miter lim="800000"/>
            <a:headEnd/>
            <a:tailEnd/>
          </a:ln>
          <a:effectLst/>
        </p:spPr>
        <p:txBody>
          <a:bodyPr>
            <a:spAutoFit/>
          </a:bodyPr>
          <a:lstStyle/>
          <a:p>
            <a:pPr eaLnBrk="0" hangingPunct="0">
              <a:spcBef>
                <a:spcPct val="50000"/>
              </a:spcBef>
              <a:defRPr/>
            </a:pPr>
            <a:r>
              <a:rPr lang="en-US" sz="1800" b="1" dirty="0">
                <a:latin typeface="Arial" pitchFamily="34" charset="0"/>
                <a:ea typeface="+mn-ea"/>
                <a:cs typeface="+mn-cs"/>
              </a:rPr>
              <a:t>Campbell</a:t>
            </a:r>
          </a:p>
        </p:txBody>
      </p:sp>
      <p:sp>
        <p:nvSpPr>
          <p:cNvPr id="12" name="Slide Number Placeholder 3"/>
          <p:cNvSpPr>
            <a:spLocks noGrp="1"/>
          </p:cNvSpPr>
          <p:nvPr>
            <p:ph type="sldNum" sz="quarter" idx="10"/>
          </p:nvPr>
        </p:nvSpPr>
        <p:spPr/>
        <p:txBody>
          <a:bodyPr/>
          <a:lstStyle>
            <a:lvl1pPr>
              <a:defRPr/>
            </a:lvl1pPr>
          </a:lstStyle>
          <a:p>
            <a:pPr>
              <a:defRPr/>
            </a:pPr>
            <a:fld id="{883F5B9E-94E3-4BFA-A952-2D6603A064C0}"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C9E603CD-E037-4789-9F0A-7E223F2C678C}"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8A78A294-025F-49EF-A20F-0E34498EE521}"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620000" cy="6858000"/>
            <a:chOff x="0" y="0"/>
            <a:chExt cx="4800" cy="4320"/>
          </a:xfrm>
        </p:grpSpPr>
        <p:grpSp>
          <p:nvGrpSpPr>
            <p:cNvPr id="1033" name="Group 3"/>
            <p:cNvGrpSpPr>
              <a:grpSpLocks/>
            </p:cNvGrpSpPr>
            <p:nvPr userDrawn="1"/>
          </p:nvGrpSpPr>
          <p:grpSpPr bwMode="auto">
            <a:xfrm>
              <a:off x="0" y="0"/>
              <a:ext cx="2016" cy="4320"/>
              <a:chOff x="0" y="0"/>
              <a:chExt cx="2016" cy="4320"/>
            </a:xfrm>
          </p:grpSpPr>
          <p:sp>
            <p:nvSpPr>
              <p:cNvPr id="69636"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eaLnBrk="0" hangingPunct="0">
                  <a:defRPr/>
                </a:pPr>
                <a:endParaRPr lang="en-US" sz="1800" dirty="0">
                  <a:ea typeface="+mn-ea"/>
                  <a:cs typeface="+mn-cs"/>
                </a:endParaRPr>
              </a:p>
            </p:txBody>
          </p:sp>
          <p:sp>
            <p:nvSpPr>
              <p:cNvPr id="69637"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eaLnBrk="0" hangingPunct="0">
                  <a:defRPr/>
                </a:pPr>
                <a:endParaRPr lang="en-US" sz="1800" dirty="0">
                  <a:ea typeface="+mn-ea"/>
                  <a:cs typeface="+mn-cs"/>
                </a:endParaRPr>
              </a:p>
            </p:txBody>
          </p:sp>
        </p:grpSp>
        <p:grpSp>
          <p:nvGrpSpPr>
            <p:cNvPr id="1034" name="Group 6"/>
            <p:cNvGrpSpPr>
              <a:grpSpLocks/>
            </p:cNvGrpSpPr>
            <p:nvPr/>
          </p:nvGrpSpPr>
          <p:grpSpPr bwMode="auto">
            <a:xfrm>
              <a:off x="144" y="1248"/>
              <a:ext cx="4656" cy="201"/>
              <a:chOff x="144" y="1248"/>
              <a:chExt cx="4656" cy="201"/>
            </a:xfrm>
          </p:grpSpPr>
          <p:sp>
            <p:nvSpPr>
              <p:cNvPr id="69639"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69640"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9653" name="Text Box 21"/>
          <p:cNvSpPr txBox="1">
            <a:spLocks noChangeArrowheads="1"/>
          </p:cNvSpPr>
          <p:nvPr/>
        </p:nvSpPr>
        <p:spPr bwMode="auto">
          <a:xfrm>
            <a:off x="-6350" y="2743200"/>
            <a:ext cx="800100"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dirty="0">
                <a:ea typeface="+mn-ea"/>
                <a:cs typeface="+mn-cs"/>
              </a:rPr>
              <a:t/>
            </a:r>
            <a:br>
              <a:rPr lang="en-US" sz="2000" b="1" dirty="0">
                <a:ea typeface="+mn-ea"/>
                <a:cs typeface="+mn-cs"/>
              </a:rPr>
            </a:br>
            <a:r>
              <a:rPr lang="en-US" sz="2000" b="1" dirty="0">
                <a:ea typeface="+mn-ea"/>
                <a:cs typeface="+mn-cs"/>
              </a:rPr>
              <a:t>Lesson 28</a:t>
            </a:r>
          </a:p>
        </p:txBody>
      </p:sp>
      <p:sp>
        <p:nvSpPr>
          <p:cNvPr id="1039" name="Text Box 15"/>
          <p:cNvSpPr txBox="1">
            <a:spLocks noChangeArrowheads="1"/>
          </p:cNvSpPr>
          <p:nvPr/>
        </p:nvSpPr>
        <p:spPr bwMode="auto">
          <a:xfrm>
            <a:off x="838200" y="6324600"/>
            <a:ext cx="2514600" cy="396875"/>
          </a:xfrm>
          <a:prstGeom prst="rect">
            <a:avLst/>
          </a:prstGeom>
          <a:noFill/>
          <a:ln w="9525">
            <a:noFill/>
            <a:miter lim="800000"/>
            <a:headEnd/>
            <a:tailEnd/>
          </a:ln>
          <a:effectLst/>
        </p:spPr>
        <p:txBody>
          <a:bodyPr>
            <a:spAutoFit/>
          </a:bodyPr>
          <a:lstStyle/>
          <a:p>
            <a:pPr eaLnBrk="0" hangingPunct="0">
              <a:spcBef>
                <a:spcPct val="50000"/>
              </a:spcBef>
              <a:defRPr/>
            </a:pPr>
            <a:r>
              <a:rPr lang="en-US" sz="2000" b="1" dirty="0">
                <a:ea typeface="+mn-ea"/>
                <a:cs typeface="+mn-cs"/>
              </a:rPr>
              <a:t>Morrison / Wells</a:t>
            </a:r>
          </a:p>
        </p:txBody>
      </p:sp>
      <p:sp>
        <p:nvSpPr>
          <p:cNvPr id="1040" name="Text Box 16"/>
          <p:cNvSpPr txBox="1">
            <a:spLocks noChangeArrowheads="1"/>
          </p:cNvSpPr>
          <p:nvPr/>
        </p:nvSpPr>
        <p:spPr bwMode="auto">
          <a:xfrm>
            <a:off x="4724400" y="6324600"/>
            <a:ext cx="4267200" cy="396875"/>
          </a:xfrm>
          <a:prstGeom prst="rect">
            <a:avLst/>
          </a:prstGeom>
          <a:noFill/>
          <a:ln w="9525">
            <a:noFill/>
            <a:miter lim="800000"/>
            <a:headEnd/>
            <a:tailEnd/>
          </a:ln>
          <a:effectLst/>
        </p:spPr>
        <p:txBody>
          <a:bodyPr>
            <a:spAutoFit/>
          </a:bodyPr>
          <a:lstStyle/>
          <a:p>
            <a:pPr algn="r" eaLnBrk="0" hangingPunct="0">
              <a:spcBef>
                <a:spcPct val="50000"/>
              </a:spcBef>
              <a:defRPr/>
            </a:pPr>
            <a:r>
              <a:rPr lang="en-US" sz="2000" b="1" dirty="0">
                <a:ea typeface="+mn-ea"/>
                <a:cs typeface="+mn-cs"/>
              </a:rPr>
              <a:t>CLB: A Comp Guide to IC</a:t>
            </a:r>
            <a:r>
              <a:rPr lang="en-US" sz="2000" b="1" baseline="30000" dirty="0">
                <a:ea typeface="+mn-ea"/>
                <a:cs typeface="+mn-cs"/>
              </a:rPr>
              <a:t>3</a:t>
            </a:r>
            <a:r>
              <a:rPr lang="en-US" sz="2000" b="1" dirty="0">
                <a:ea typeface="+mn-ea"/>
                <a:cs typeface="+mn-cs"/>
              </a:rPr>
              <a:t> 4E</a:t>
            </a:r>
          </a:p>
        </p:txBody>
      </p:sp>
      <p:sp>
        <p:nvSpPr>
          <p:cNvPr id="69645"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latin typeface="Arial" charset="0"/>
                <a:ea typeface="+mn-ea"/>
                <a:cs typeface="+mn-cs"/>
              </a:defRPr>
            </a:lvl1pPr>
          </a:lstStyle>
          <a:p>
            <a:pPr>
              <a:defRPr/>
            </a:pPr>
            <a:fld id="{93C7C722-C56C-49D1-A582-0C4246A080C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2" r:id="rId1"/>
    <p:sldLayoutId id="2147483681" r:id="rId2"/>
    <p:sldLayoutId id="2147483680" r:id="rId3"/>
    <p:sldLayoutId id="2147483679" r:id="rId4"/>
    <p:sldLayoutId id="2147483678" r:id="rId5"/>
    <p:sldLayoutId id="2147483677" r:id="rId6"/>
    <p:sldLayoutId id="2147483683" r:id="rId7"/>
    <p:sldLayoutId id="2147483676" r:id="rId8"/>
    <p:sldLayoutId id="2147483675" r:id="rId9"/>
    <p:sldLayoutId id="2147483674" r:id="rId10"/>
    <p:sldLayoutId id="2147483673" r:id="rId11"/>
    <p:sldLayoutId id="2147483672" r:id="rId12"/>
  </p:sldLayoutIdLst>
  <p:transition/>
  <p:timing>
    <p:tnLst>
      <p:par>
        <p:cTn id="1" dur="indefinite" restart="never" nodeType="tmRoot"/>
      </p:par>
    </p:tnLst>
  </p:timing>
  <p:hf hdr="0"/>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charset="2"/>
        <a:buChar char="l"/>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1"/>
        </a:buClr>
        <a:buSzPct val="75000"/>
        <a:buFont typeface="Wingdings" charset="2"/>
        <a:buChar char="l"/>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1"/>
        </a:buClr>
        <a:buSzPct val="65000"/>
        <a:buFont typeface="Wingdings" charset="2"/>
        <a:buChar char="l"/>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1"/>
          <p:cNvSpPr>
            <a:spLocks noGrp="1" noChangeArrowheads="1"/>
          </p:cNvSpPr>
          <p:nvPr>
            <p:ph type="sldNum" sz="quarter" idx="10"/>
          </p:nvPr>
        </p:nvSpPr>
        <p:spPr>
          <a:noFill/>
        </p:spPr>
        <p:txBody>
          <a:bodyPr/>
          <a:lstStyle/>
          <a:p>
            <a:fld id="{8C58190B-FA56-4C03-AFD7-2EF2474A77C1}" type="slidenum">
              <a:rPr lang="en-US" smtClean="0">
                <a:ea typeface="ＭＳ Ｐゴシック" charset="-128"/>
                <a:cs typeface="ＭＳ Ｐゴシック" charset="-128"/>
              </a:rPr>
              <a:pPr/>
              <a:t>1</a:t>
            </a:fld>
            <a:endParaRPr lang="en-US" smtClean="0">
              <a:ea typeface="ＭＳ Ｐゴシック" charset="-128"/>
              <a:cs typeface="ＭＳ Ｐゴシック" charset="-128"/>
            </a:endParaRPr>
          </a:p>
        </p:txBody>
      </p:sp>
      <p:sp>
        <p:nvSpPr>
          <p:cNvPr id="16386" name="AutoShape 2"/>
          <p:cNvSpPr>
            <a:spLocks noGrp="1" noChangeArrowheads="1"/>
          </p:cNvSpPr>
          <p:nvPr>
            <p:ph type="ctrTitle"/>
          </p:nvPr>
        </p:nvSpPr>
        <p:spPr/>
        <p:txBody>
          <a:bodyPr/>
          <a:lstStyle/>
          <a:p>
            <a:pPr eaLnBrk="1" hangingPunct="1"/>
            <a:r>
              <a:rPr lang="en-US" sz="3200" smtClean="0"/>
              <a:t>Lesson 28</a:t>
            </a:r>
            <a:br>
              <a:rPr lang="en-US" sz="3200" smtClean="0"/>
            </a:br>
            <a:r>
              <a:rPr lang="en-US" sz="3200" smtClean="0"/>
              <a:t>Using the Internet and the </a:t>
            </a:r>
            <a:br>
              <a:rPr lang="en-US" sz="3200" smtClean="0"/>
            </a:br>
            <a:r>
              <a:rPr lang="en-US" sz="3200" smtClean="0"/>
              <a:t>World Wide Web</a:t>
            </a:r>
          </a:p>
        </p:txBody>
      </p:sp>
      <p:sp>
        <p:nvSpPr>
          <p:cNvPr id="16387" name="Rectangle 3"/>
          <p:cNvSpPr>
            <a:spLocks noGrp="1" noChangeArrowheads="1"/>
          </p:cNvSpPr>
          <p:nvPr>
            <p:ph type="subTitle" idx="1"/>
          </p:nvPr>
        </p:nvSpPr>
        <p:spPr>
          <a:xfrm>
            <a:off x="4673600" y="2927350"/>
            <a:ext cx="4241800" cy="1822450"/>
          </a:xfrm>
        </p:spPr>
        <p:txBody>
          <a:bodyPr/>
          <a:lstStyle/>
          <a:p>
            <a:pPr eaLnBrk="1" hangingPunct="1">
              <a:buFont typeface="Wingdings" charset="2"/>
              <a:buNone/>
            </a:pPr>
            <a:r>
              <a:rPr lang="en-US" b="1" smtClean="0"/>
              <a:t>Computer Literacy BASICS: A Comprehensive Guide to IC</a:t>
            </a:r>
            <a:r>
              <a:rPr lang="en-US" b="1" baseline="30000" smtClean="0"/>
              <a:t>3</a:t>
            </a:r>
            <a:r>
              <a:rPr lang="en-US" b="1" smtClean="0"/>
              <a:t>, 4</a:t>
            </a:r>
            <a:r>
              <a:rPr lang="en-US" b="1" baseline="30000" smtClean="0"/>
              <a:t>th</a:t>
            </a:r>
            <a:r>
              <a:rPr lang="en-US" b="1" smtClean="0"/>
              <a:t> Edition</a:t>
            </a:r>
            <a:endParaRPr lang="en-US" smtClean="0"/>
          </a:p>
        </p:txBody>
      </p:sp>
      <p:sp>
        <p:nvSpPr>
          <p:cNvPr id="16388" name="Text Box 6"/>
          <p:cNvSpPr txBox="1">
            <a:spLocks noChangeArrowheads="1"/>
          </p:cNvSpPr>
          <p:nvPr/>
        </p:nvSpPr>
        <p:spPr bwMode="auto">
          <a:xfrm>
            <a:off x="609600" y="6248400"/>
            <a:ext cx="26670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endParaRPr lang="en-US" sz="1800"/>
          </a:p>
        </p:txBody>
      </p:sp>
      <p:sp>
        <p:nvSpPr>
          <p:cNvPr id="16389" name="Text Box 7"/>
          <p:cNvSpPr txBox="1">
            <a:spLocks noChangeArrowheads="1"/>
          </p:cNvSpPr>
          <p:nvPr/>
        </p:nvSpPr>
        <p:spPr bwMode="auto">
          <a:xfrm>
            <a:off x="685800" y="6324600"/>
            <a:ext cx="2514600" cy="396875"/>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000" b="1"/>
              <a:t>Morrison / Wells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3"/>
          <p:cNvSpPr>
            <a:spLocks noGrp="1" noChangeArrowheads="1"/>
          </p:cNvSpPr>
          <p:nvPr>
            <p:ph type="sldNum" sz="quarter" idx="10"/>
          </p:nvPr>
        </p:nvSpPr>
        <p:spPr>
          <a:noFill/>
        </p:spPr>
        <p:txBody>
          <a:bodyPr/>
          <a:lstStyle/>
          <a:p>
            <a:fld id="{03F580D8-0E12-441D-B902-717759B38B9E}" type="slidenum">
              <a:rPr lang="en-US" smtClean="0">
                <a:ea typeface="ＭＳ Ｐゴシック" charset="-128"/>
                <a:cs typeface="ＭＳ Ｐゴシック" charset="-128"/>
              </a:rPr>
              <a:pPr/>
              <a:t>10</a:t>
            </a:fld>
            <a:endParaRPr lang="en-US" smtClean="0">
              <a:ea typeface="ＭＳ Ｐゴシック" charset="-128"/>
              <a:cs typeface="ＭＳ Ｐゴシック" charset="-128"/>
            </a:endParaRPr>
          </a:p>
        </p:txBody>
      </p:sp>
      <p:sp>
        <p:nvSpPr>
          <p:cNvPr id="27650"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1A74DF60-3826-47E9-83BD-73B3E71CFB5E}" type="slidenum">
              <a:rPr lang="en-US" sz="2600" b="1">
                <a:solidFill>
                  <a:schemeClr val="bg1"/>
                </a:solidFill>
              </a:rPr>
              <a:pPr/>
              <a:t>10</a:t>
            </a:fld>
            <a:endParaRPr lang="en-US" sz="2600" b="1">
              <a:solidFill>
                <a:schemeClr val="bg1"/>
              </a:solidFill>
            </a:endParaRPr>
          </a:p>
        </p:txBody>
      </p:sp>
      <p:sp>
        <p:nvSpPr>
          <p:cNvPr id="27651"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1AEB86DE-94E6-4101-B428-C605C07C9DE8}" type="slidenum">
              <a:rPr lang="en-US" sz="2600" b="1">
                <a:solidFill>
                  <a:schemeClr val="bg1"/>
                </a:solidFill>
              </a:rPr>
              <a:pPr/>
              <a:t>10</a:t>
            </a:fld>
            <a:endParaRPr lang="en-US" sz="2600" b="1">
              <a:solidFill>
                <a:schemeClr val="bg1"/>
              </a:solidFill>
            </a:endParaRPr>
          </a:p>
        </p:txBody>
      </p:sp>
      <p:sp>
        <p:nvSpPr>
          <p:cNvPr id="27652" name="AutoShape 2"/>
          <p:cNvSpPr>
            <a:spLocks noGrp="1" noChangeArrowheads="1"/>
          </p:cNvSpPr>
          <p:nvPr>
            <p:ph type="title"/>
          </p:nvPr>
        </p:nvSpPr>
        <p:spPr>
          <a:xfrm>
            <a:off x="762000" y="762000"/>
            <a:ext cx="8153400" cy="1143000"/>
          </a:xfrm>
        </p:spPr>
        <p:txBody>
          <a:bodyPr/>
          <a:lstStyle/>
          <a:p>
            <a:pPr eaLnBrk="1" hangingPunct="1"/>
            <a:r>
              <a:rPr lang="en-US" smtClean="0"/>
              <a:t>Defining Internet Terminology (continued)</a:t>
            </a:r>
          </a:p>
        </p:txBody>
      </p:sp>
      <p:sp>
        <p:nvSpPr>
          <p:cNvPr id="26629" name="Rectangle 3"/>
          <p:cNvSpPr>
            <a:spLocks noGrp="1" noChangeArrowheads="1"/>
          </p:cNvSpPr>
          <p:nvPr>
            <p:ph type="body" idx="1"/>
          </p:nvPr>
        </p:nvSpPr>
        <p:spPr>
          <a:xfrm>
            <a:off x="838200" y="2362200"/>
            <a:ext cx="7693025" cy="3962400"/>
          </a:xfrm>
        </p:spPr>
        <p:txBody>
          <a:bodyPr/>
          <a:lstStyle/>
          <a:p>
            <a:pPr eaLnBrk="1" hangingPunct="1">
              <a:buFont typeface="Wingdings" pitchFamily="2" charset="2"/>
              <a:buChar char="l"/>
              <a:defRPr/>
            </a:pPr>
            <a:endParaRPr lang="en-US" dirty="0" smtClean="0">
              <a:ea typeface="+mn-ea"/>
              <a:cs typeface="+mn-cs"/>
            </a:endParaRPr>
          </a:p>
          <a:p>
            <a:pPr marL="0" indent="0" eaLnBrk="1" hangingPunct="1">
              <a:buFont typeface="Wingdings" pitchFamily="2" charset="2"/>
              <a:buNone/>
              <a:defRPr/>
            </a:pPr>
            <a:endParaRPr lang="en-US" dirty="0" smtClean="0">
              <a:ea typeface="+mn-ea"/>
              <a:cs typeface="+mn-cs"/>
            </a:endParaRPr>
          </a:p>
        </p:txBody>
      </p:sp>
      <p:sp>
        <p:nvSpPr>
          <p:cNvPr id="8" name="Rectangle 3"/>
          <p:cNvSpPr txBox="1">
            <a:spLocks noChangeArrowheads="1"/>
          </p:cNvSpPr>
          <p:nvPr/>
        </p:nvSpPr>
        <p:spPr bwMode="auto">
          <a:xfrm>
            <a:off x="838200" y="2362200"/>
            <a:ext cx="7239000" cy="3962400"/>
          </a:xfrm>
          <a:prstGeom prst="rect">
            <a:avLst/>
          </a:prstGeom>
          <a:noFill/>
          <a:ln w="9525">
            <a:noFill/>
            <a:miter lim="800000"/>
            <a:headEnd/>
            <a:tailEnd/>
          </a:ln>
        </p:spPr>
        <p:txBody>
          <a:bodyPr>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defRPr/>
            </a:pPr>
            <a:r>
              <a:rPr lang="en-US" sz="2400" dirty="0" smtClean="0"/>
              <a:t>An Internet service provider (ISP) is a numerical addressing system that uniquely identifies computers and networks linked to the Internet.</a:t>
            </a:r>
          </a:p>
          <a:p>
            <a:pPr eaLnBrk="1" hangingPunct="1">
              <a:defRPr/>
            </a:pPr>
            <a:r>
              <a:rPr lang="en-US" sz="2400" dirty="0" smtClean="0"/>
              <a:t>An Internet Protocol (IP) address is a numerical addressing system that uniquely identifies computers and networks linked to the Internet.</a:t>
            </a:r>
          </a:p>
          <a:p>
            <a:pPr eaLnBrk="1" hangingPunct="1">
              <a:defRPr/>
            </a:pPr>
            <a:r>
              <a:rPr lang="en-US" sz="2400" dirty="0" smtClean="0"/>
              <a:t>A podcast is a method of publishing files (primarily audio) to the Internet that can be streamed or downloaded for playback on a computer or personal digital audio player.</a:t>
            </a:r>
          </a:p>
          <a:p>
            <a:pPr eaLnBrk="1" hangingPunct="1">
              <a:defRPr/>
            </a:pPr>
            <a:endParaRPr lang="en-US" dirty="0" smtClean="0"/>
          </a:p>
          <a:p>
            <a:pPr marL="0" indent="0" eaLnBrk="1" hangingPunct="1">
              <a:buFont typeface="Wingdings" pitchFamily="2" charset="2"/>
              <a:buNone/>
              <a:defRPr/>
            </a:pPr>
            <a:endParaRPr lang="en-US"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3"/>
          <p:cNvSpPr>
            <a:spLocks noGrp="1" noChangeArrowheads="1"/>
          </p:cNvSpPr>
          <p:nvPr>
            <p:ph type="sldNum" sz="quarter" idx="10"/>
          </p:nvPr>
        </p:nvSpPr>
        <p:spPr>
          <a:noFill/>
        </p:spPr>
        <p:txBody>
          <a:bodyPr/>
          <a:lstStyle/>
          <a:p>
            <a:fld id="{FBB61106-29C2-4BAC-8BEE-8270028E9477}" type="slidenum">
              <a:rPr lang="en-US" smtClean="0">
                <a:ea typeface="ＭＳ Ｐゴシック" charset="-128"/>
                <a:cs typeface="ＭＳ Ｐゴシック" charset="-128"/>
              </a:rPr>
              <a:pPr/>
              <a:t>11</a:t>
            </a:fld>
            <a:endParaRPr lang="en-US" smtClean="0">
              <a:ea typeface="ＭＳ Ｐゴシック" charset="-128"/>
              <a:cs typeface="ＭＳ Ｐゴシック" charset="-128"/>
            </a:endParaRPr>
          </a:p>
        </p:txBody>
      </p:sp>
      <p:sp>
        <p:nvSpPr>
          <p:cNvPr id="2867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1388EA1E-5A1C-489D-A19B-6034B5F50934}" type="slidenum">
              <a:rPr lang="en-US" sz="2600" b="1">
                <a:solidFill>
                  <a:schemeClr val="bg1"/>
                </a:solidFill>
              </a:rPr>
              <a:pPr/>
              <a:t>11</a:t>
            </a:fld>
            <a:endParaRPr lang="en-US" sz="2600" b="1">
              <a:solidFill>
                <a:schemeClr val="bg1"/>
              </a:solidFill>
            </a:endParaRPr>
          </a:p>
        </p:txBody>
      </p:sp>
      <p:sp>
        <p:nvSpPr>
          <p:cNvPr id="28675"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FE77EFCB-B9A2-408E-ADE4-DE862BC278B0}" type="slidenum">
              <a:rPr lang="en-US" sz="2600" b="1">
                <a:solidFill>
                  <a:schemeClr val="bg1"/>
                </a:solidFill>
              </a:rPr>
              <a:pPr/>
              <a:t>11</a:t>
            </a:fld>
            <a:endParaRPr lang="en-US" sz="2600" b="1">
              <a:solidFill>
                <a:schemeClr val="bg1"/>
              </a:solidFill>
            </a:endParaRPr>
          </a:p>
        </p:txBody>
      </p:sp>
      <p:sp>
        <p:nvSpPr>
          <p:cNvPr id="28676" name="AutoShape 2"/>
          <p:cNvSpPr>
            <a:spLocks noGrp="1" noChangeArrowheads="1"/>
          </p:cNvSpPr>
          <p:nvPr>
            <p:ph type="title"/>
          </p:nvPr>
        </p:nvSpPr>
        <p:spPr>
          <a:xfrm>
            <a:off x="762000" y="762000"/>
            <a:ext cx="8153400" cy="1143000"/>
          </a:xfrm>
        </p:spPr>
        <p:txBody>
          <a:bodyPr/>
          <a:lstStyle/>
          <a:p>
            <a:pPr eaLnBrk="1" hangingPunct="1"/>
            <a:r>
              <a:rPr lang="en-US" smtClean="0"/>
              <a:t>Defining Internet Terminology (continued)</a:t>
            </a:r>
          </a:p>
        </p:txBody>
      </p:sp>
      <p:sp>
        <p:nvSpPr>
          <p:cNvPr id="26629" name="Rectangle 3"/>
          <p:cNvSpPr>
            <a:spLocks noGrp="1" noChangeArrowheads="1"/>
          </p:cNvSpPr>
          <p:nvPr>
            <p:ph type="body" idx="1"/>
          </p:nvPr>
        </p:nvSpPr>
        <p:spPr>
          <a:xfrm>
            <a:off x="838200" y="2362200"/>
            <a:ext cx="7693025" cy="3962400"/>
          </a:xfrm>
        </p:spPr>
        <p:txBody>
          <a:bodyPr/>
          <a:lstStyle/>
          <a:p>
            <a:pPr eaLnBrk="1" hangingPunct="1">
              <a:buFont typeface="Wingdings" pitchFamily="2" charset="2"/>
              <a:buChar char="l"/>
              <a:defRPr/>
            </a:pPr>
            <a:endParaRPr lang="en-US" dirty="0" smtClean="0">
              <a:ea typeface="+mn-ea"/>
              <a:cs typeface="+mn-cs"/>
            </a:endParaRPr>
          </a:p>
          <a:p>
            <a:pPr marL="0" indent="0" eaLnBrk="1" hangingPunct="1">
              <a:buFont typeface="Wingdings" pitchFamily="2" charset="2"/>
              <a:buNone/>
              <a:defRPr/>
            </a:pPr>
            <a:endParaRPr lang="en-US" dirty="0" smtClean="0">
              <a:ea typeface="+mn-ea"/>
              <a:cs typeface="+mn-cs"/>
            </a:endParaRPr>
          </a:p>
        </p:txBody>
      </p:sp>
      <p:sp>
        <p:nvSpPr>
          <p:cNvPr id="8" name="Rectangle 3"/>
          <p:cNvSpPr txBox="1">
            <a:spLocks noChangeArrowheads="1"/>
          </p:cNvSpPr>
          <p:nvPr/>
        </p:nvSpPr>
        <p:spPr bwMode="auto">
          <a:xfrm>
            <a:off x="838200" y="2362200"/>
            <a:ext cx="7239000" cy="3962400"/>
          </a:xfrm>
          <a:prstGeom prst="rect">
            <a:avLst/>
          </a:prstGeom>
          <a:noFill/>
          <a:ln w="9525">
            <a:noFill/>
            <a:miter lim="800000"/>
            <a:headEnd/>
            <a:tailEnd/>
          </a:ln>
        </p:spPr>
        <p:txBody>
          <a:bodyPr>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defRPr/>
            </a:pPr>
            <a:r>
              <a:rPr lang="en-US" sz="2400" dirty="0" smtClean="0"/>
              <a:t>Secure Sockets Layer (SSL) is a protocol for managing the security of message transmissions on the Internet.</a:t>
            </a:r>
          </a:p>
          <a:p>
            <a:pPr eaLnBrk="1" hangingPunct="1">
              <a:defRPr/>
            </a:pPr>
            <a:r>
              <a:rPr lang="en-US" sz="2400" dirty="0" smtClean="0"/>
              <a:t>A Uniform Resource Locator (URL) is the address of a Web page, FTP site, audio stream, or other Internet resource.</a:t>
            </a:r>
          </a:p>
          <a:p>
            <a:pPr eaLnBrk="1" hangingPunct="1">
              <a:defRPr/>
            </a:pPr>
            <a:r>
              <a:rPr lang="en-US" sz="2400" dirty="0" smtClean="0"/>
              <a:t>A Web browser is a software program you use to view and retrieve documents from the Web.</a:t>
            </a:r>
          </a:p>
          <a:p>
            <a:pPr eaLnBrk="1" hangingPunct="1">
              <a:defRPr/>
            </a:pPr>
            <a:r>
              <a:rPr lang="en-US" sz="2400" dirty="0" smtClean="0"/>
              <a:t>Web cache is a temporary storage area on your computer for collecting data.</a:t>
            </a:r>
          </a:p>
          <a:p>
            <a:pPr eaLnBrk="1" hangingPunct="1">
              <a:defRPr/>
            </a:pPr>
            <a:endParaRPr lang="en-US" dirty="0" smtClean="0"/>
          </a:p>
          <a:p>
            <a:pPr marL="0" indent="0" eaLnBrk="1" hangingPunct="1">
              <a:buFont typeface="Wingdings" pitchFamily="2" charset="2"/>
              <a:buNone/>
              <a:defRPr/>
            </a:pPr>
            <a:endParaRPr lang="en-US"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3"/>
          <p:cNvSpPr>
            <a:spLocks noGrp="1" noChangeArrowheads="1"/>
          </p:cNvSpPr>
          <p:nvPr>
            <p:ph type="sldNum" sz="quarter" idx="10"/>
          </p:nvPr>
        </p:nvSpPr>
        <p:spPr>
          <a:noFill/>
        </p:spPr>
        <p:txBody>
          <a:bodyPr/>
          <a:lstStyle/>
          <a:p>
            <a:fld id="{8F214AA4-C6FC-4367-9AF0-E3B6045E96EA}" type="slidenum">
              <a:rPr lang="en-US" smtClean="0">
                <a:ea typeface="ＭＳ Ｐゴシック" charset="-128"/>
                <a:cs typeface="ＭＳ Ｐゴシック" charset="-128"/>
              </a:rPr>
              <a:pPr/>
              <a:t>12</a:t>
            </a:fld>
            <a:endParaRPr lang="en-US" smtClean="0">
              <a:ea typeface="ＭＳ Ｐゴシック" charset="-128"/>
              <a:cs typeface="ＭＳ Ｐゴシック" charset="-128"/>
            </a:endParaRPr>
          </a:p>
        </p:txBody>
      </p:sp>
      <p:sp>
        <p:nvSpPr>
          <p:cNvPr id="2969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0848036B-DAF9-47F2-A9C0-CDBD0922E98D}" type="slidenum">
              <a:rPr lang="en-US" sz="2600" b="1">
                <a:solidFill>
                  <a:schemeClr val="bg1"/>
                </a:solidFill>
              </a:rPr>
              <a:pPr/>
              <a:t>12</a:t>
            </a:fld>
            <a:endParaRPr lang="en-US" sz="2600" b="1">
              <a:solidFill>
                <a:schemeClr val="bg1"/>
              </a:solidFill>
            </a:endParaRPr>
          </a:p>
        </p:txBody>
      </p:sp>
      <p:sp>
        <p:nvSpPr>
          <p:cNvPr id="29699"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88D2F29F-B825-4777-BC27-53709231CAF2}" type="slidenum">
              <a:rPr lang="en-US" sz="2600" b="1">
                <a:solidFill>
                  <a:schemeClr val="bg1"/>
                </a:solidFill>
              </a:rPr>
              <a:pPr/>
              <a:t>12</a:t>
            </a:fld>
            <a:endParaRPr lang="en-US" sz="2600" b="1">
              <a:solidFill>
                <a:schemeClr val="bg1"/>
              </a:solidFill>
            </a:endParaRPr>
          </a:p>
        </p:txBody>
      </p:sp>
      <p:sp>
        <p:nvSpPr>
          <p:cNvPr id="29700" name="AutoShape 2"/>
          <p:cNvSpPr>
            <a:spLocks noGrp="1" noChangeArrowheads="1"/>
          </p:cNvSpPr>
          <p:nvPr>
            <p:ph type="title"/>
          </p:nvPr>
        </p:nvSpPr>
        <p:spPr>
          <a:xfrm>
            <a:off x="762000" y="762000"/>
            <a:ext cx="8153400" cy="1143000"/>
          </a:xfrm>
        </p:spPr>
        <p:txBody>
          <a:bodyPr/>
          <a:lstStyle/>
          <a:p>
            <a:pPr eaLnBrk="1" hangingPunct="1"/>
            <a:r>
              <a:rPr lang="en-US" smtClean="0"/>
              <a:t>Defining Internet Terminology (continued)</a:t>
            </a:r>
          </a:p>
        </p:txBody>
      </p:sp>
      <p:sp>
        <p:nvSpPr>
          <p:cNvPr id="26629" name="Rectangle 3"/>
          <p:cNvSpPr>
            <a:spLocks noGrp="1" noChangeArrowheads="1"/>
          </p:cNvSpPr>
          <p:nvPr>
            <p:ph type="body" idx="1"/>
          </p:nvPr>
        </p:nvSpPr>
        <p:spPr>
          <a:xfrm>
            <a:off x="838200" y="2362200"/>
            <a:ext cx="7693025" cy="3962400"/>
          </a:xfrm>
        </p:spPr>
        <p:txBody>
          <a:bodyPr/>
          <a:lstStyle/>
          <a:p>
            <a:pPr eaLnBrk="1" hangingPunct="1">
              <a:buFont typeface="Wingdings" pitchFamily="2" charset="2"/>
              <a:buChar char="l"/>
              <a:defRPr/>
            </a:pPr>
            <a:endParaRPr lang="en-US" dirty="0" smtClean="0">
              <a:ea typeface="+mn-ea"/>
              <a:cs typeface="+mn-cs"/>
            </a:endParaRPr>
          </a:p>
          <a:p>
            <a:pPr marL="0" indent="0" eaLnBrk="1" hangingPunct="1">
              <a:buFont typeface="Wingdings" pitchFamily="2" charset="2"/>
              <a:buNone/>
              <a:defRPr/>
            </a:pPr>
            <a:endParaRPr lang="en-US" dirty="0" smtClean="0">
              <a:ea typeface="+mn-ea"/>
              <a:cs typeface="+mn-cs"/>
            </a:endParaRPr>
          </a:p>
        </p:txBody>
      </p:sp>
      <p:sp>
        <p:nvSpPr>
          <p:cNvPr id="8" name="Rectangle 3"/>
          <p:cNvSpPr txBox="1">
            <a:spLocks noChangeArrowheads="1"/>
          </p:cNvSpPr>
          <p:nvPr/>
        </p:nvSpPr>
        <p:spPr bwMode="auto">
          <a:xfrm>
            <a:off x="838200" y="2362200"/>
            <a:ext cx="3886200" cy="3962400"/>
          </a:xfrm>
          <a:prstGeom prst="rect">
            <a:avLst/>
          </a:prstGeom>
          <a:noFill/>
          <a:ln w="9525">
            <a:noFill/>
            <a:miter lim="800000"/>
            <a:headEnd/>
            <a:tailEnd/>
          </a:ln>
        </p:spPr>
        <p:txBody>
          <a:bodyPr>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defRPr/>
            </a:pPr>
            <a:r>
              <a:rPr lang="en-US" sz="2400" dirty="0" smtClean="0"/>
              <a:t>A wiki is a collaborative Web site that people can use to add, edit, remove, and organize Web page content.</a:t>
            </a:r>
          </a:p>
          <a:p>
            <a:pPr eaLnBrk="1" hangingPunct="1">
              <a:defRPr/>
            </a:pPr>
            <a:r>
              <a:rPr lang="en-US" sz="2400" dirty="0" smtClean="0"/>
              <a:t>Extensible </a:t>
            </a:r>
            <a:r>
              <a:rPr lang="en-US" sz="2400" dirty="0"/>
              <a:t>Markup </a:t>
            </a:r>
            <a:r>
              <a:rPr lang="en-US" sz="2400" dirty="0" smtClean="0"/>
              <a:t>Language (XML) is </a:t>
            </a:r>
            <a:r>
              <a:rPr lang="en-US" sz="2400" dirty="0"/>
              <a:t>a flexible text format for creating structured computer documents.</a:t>
            </a:r>
          </a:p>
          <a:p>
            <a:pPr eaLnBrk="1" hangingPunct="1">
              <a:defRPr/>
            </a:pPr>
            <a:endParaRPr lang="en-US" sz="2400" dirty="0" smtClean="0"/>
          </a:p>
          <a:p>
            <a:pPr eaLnBrk="1" hangingPunct="1">
              <a:defRPr/>
            </a:pPr>
            <a:endParaRPr lang="en-US" dirty="0" smtClean="0"/>
          </a:p>
          <a:p>
            <a:pPr marL="0" indent="0" eaLnBrk="1" hangingPunct="1">
              <a:buFont typeface="Wingdings" pitchFamily="2" charset="2"/>
              <a:buNone/>
              <a:defRPr/>
            </a:pPr>
            <a:endParaRPr lang="en-US" dirty="0" smtClean="0"/>
          </a:p>
        </p:txBody>
      </p:sp>
      <p:pic>
        <p:nvPicPr>
          <p:cNvPr id="29703" name="Picture 2"/>
          <p:cNvPicPr>
            <a:picLocks noChangeAspect="1" noChangeArrowheads="1"/>
          </p:cNvPicPr>
          <p:nvPr/>
        </p:nvPicPr>
        <p:blipFill>
          <a:blip r:embed="rId2"/>
          <a:srcRect/>
          <a:stretch>
            <a:fillRect/>
          </a:stretch>
        </p:blipFill>
        <p:spPr bwMode="auto">
          <a:xfrm>
            <a:off x="4740275" y="2468563"/>
            <a:ext cx="3852863" cy="2911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3"/>
          <p:cNvSpPr>
            <a:spLocks noGrp="1" noChangeArrowheads="1"/>
          </p:cNvSpPr>
          <p:nvPr>
            <p:ph type="sldNum" sz="quarter" idx="10"/>
          </p:nvPr>
        </p:nvSpPr>
        <p:spPr>
          <a:noFill/>
        </p:spPr>
        <p:txBody>
          <a:bodyPr/>
          <a:lstStyle/>
          <a:p>
            <a:fld id="{50A9C962-505A-4447-BE1F-18AED3CD15AC}" type="slidenum">
              <a:rPr lang="en-US" smtClean="0">
                <a:ea typeface="ＭＳ Ｐゴシック" charset="-128"/>
                <a:cs typeface="ＭＳ Ｐゴシック" charset="-128"/>
              </a:rPr>
              <a:pPr/>
              <a:t>13</a:t>
            </a:fld>
            <a:endParaRPr lang="en-US" smtClean="0">
              <a:ea typeface="ＭＳ Ｐゴシック" charset="-128"/>
              <a:cs typeface="ＭＳ Ｐゴシック" charset="-128"/>
            </a:endParaRPr>
          </a:p>
        </p:txBody>
      </p:sp>
      <p:sp>
        <p:nvSpPr>
          <p:cNvPr id="3072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CA7641A4-4323-419D-93AE-7A88E658C92E}" type="slidenum">
              <a:rPr lang="en-US" sz="2600" b="1">
                <a:solidFill>
                  <a:schemeClr val="bg1"/>
                </a:solidFill>
              </a:rPr>
              <a:pPr/>
              <a:t>13</a:t>
            </a:fld>
            <a:endParaRPr lang="en-US" sz="2600" b="1">
              <a:solidFill>
                <a:schemeClr val="bg1"/>
              </a:solidFill>
            </a:endParaRPr>
          </a:p>
        </p:txBody>
      </p:sp>
      <p:sp>
        <p:nvSpPr>
          <p:cNvPr id="30723"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95A153E5-6C4A-44F0-9AAA-DE70E7416367}" type="slidenum">
              <a:rPr lang="en-US" sz="2600" b="1">
                <a:solidFill>
                  <a:schemeClr val="bg1"/>
                </a:solidFill>
              </a:rPr>
              <a:pPr/>
              <a:t>13</a:t>
            </a:fld>
            <a:endParaRPr lang="en-US" sz="2600" b="1">
              <a:solidFill>
                <a:schemeClr val="bg1"/>
              </a:solidFill>
            </a:endParaRPr>
          </a:p>
        </p:txBody>
      </p:sp>
      <p:sp>
        <p:nvSpPr>
          <p:cNvPr id="30724" name="AutoShape 2"/>
          <p:cNvSpPr>
            <a:spLocks noGrp="1" noChangeArrowheads="1"/>
          </p:cNvSpPr>
          <p:nvPr>
            <p:ph type="title"/>
          </p:nvPr>
        </p:nvSpPr>
        <p:spPr>
          <a:xfrm>
            <a:off x="762000" y="762000"/>
            <a:ext cx="8153400" cy="1143000"/>
          </a:xfrm>
        </p:spPr>
        <p:txBody>
          <a:bodyPr/>
          <a:lstStyle/>
          <a:p>
            <a:pPr eaLnBrk="1" hangingPunct="1"/>
            <a:r>
              <a:rPr lang="en-US" smtClean="0"/>
              <a:t>Defining Internet Terminology (continued)</a:t>
            </a:r>
          </a:p>
        </p:txBody>
      </p:sp>
      <p:sp>
        <p:nvSpPr>
          <p:cNvPr id="26629" name="Rectangle 3"/>
          <p:cNvSpPr>
            <a:spLocks noGrp="1" noChangeArrowheads="1"/>
          </p:cNvSpPr>
          <p:nvPr>
            <p:ph type="body" idx="1"/>
          </p:nvPr>
        </p:nvSpPr>
        <p:spPr>
          <a:xfrm>
            <a:off x="838200" y="2362200"/>
            <a:ext cx="7693025" cy="3962400"/>
          </a:xfrm>
        </p:spPr>
        <p:txBody>
          <a:bodyPr/>
          <a:lstStyle/>
          <a:p>
            <a:pPr eaLnBrk="1" hangingPunct="1">
              <a:buFont typeface="Wingdings" pitchFamily="2" charset="2"/>
              <a:buChar char="l"/>
              <a:defRPr/>
            </a:pPr>
            <a:endParaRPr lang="en-US" dirty="0" smtClean="0">
              <a:ea typeface="+mn-ea"/>
              <a:cs typeface="+mn-cs"/>
            </a:endParaRPr>
          </a:p>
          <a:p>
            <a:pPr marL="0" indent="0" eaLnBrk="1" hangingPunct="1">
              <a:buFont typeface="Wingdings" pitchFamily="2" charset="2"/>
              <a:buNone/>
              <a:defRPr/>
            </a:pPr>
            <a:endParaRPr lang="en-US" dirty="0" smtClean="0">
              <a:ea typeface="+mn-ea"/>
              <a:cs typeface="+mn-cs"/>
            </a:endParaRPr>
          </a:p>
        </p:txBody>
      </p:sp>
      <p:sp>
        <p:nvSpPr>
          <p:cNvPr id="8" name="Rectangle 3"/>
          <p:cNvSpPr txBox="1">
            <a:spLocks noChangeArrowheads="1"/>
          </p:cNvSpPr>
          <p:nvPr/>
        </p:nvSpPr>
        <p:spPr bwMode="auto">
          <a:xfrm>
            <a:off x="838200" y="2362200"/>
            <a:ext cx="6705600" cy="3962400"/>
          </a:xfrm>
          <a:prstGeom prst="rect">
            <a:avLst/>
          </a:prstGeom>
          <a:noFill/>
          <a:ln w="9525">
            <a:noFill/>
            <a:miter lim="800000"/>
            <a:headEnd/>
            <a:tailEnd/>
          </a:ln>
        </p:spPr>
        <p:txBody>
          <a:bodyPr>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defRPr/>
            </a:pPr>
            <a:r>
              <a:rPr lang="en-US" sz="2400" b="1" dirty="0" smtClean="0"/>
              <a:t>Understanding Web Page Elements:</a:t>
            </a:r>
          </a:p>
          <a:p>
            <a:pPr eaLnBrk="1" hangingPunct="1">
              <a:defRPr/>
            </a:pPr>
            <a:r>
              <a:rPr lang="en-US" sz="2400" dirty="0" smtClean="0"/>
              <a:t>A Web page can be a simple text document or it can contain the following elements:</a:t>
            </a:r>
          </a:p>
          <a:p>
            <a:pPr lvl="1" eaLnBrk="1" hangingPunct="1">
              <a:defRPr/>
            </a:pPr>
            <a:r>
              <a:rPr lang="en-US" sz="2000" dirty="0" smtClean="0">
                <a:ea typeface="+mn-ea"/>
                <a:cs typeface="+mn-cs"/>
              </a:rPr>
              <a:t>Web site addresses that link to other Web sites</a:t>
            </a:r>
          </a:p>
          <a:p>
            <a:pPr lvl="1" eaLnBrk="1" hangingPunct="1">
              <a:defRPr/>
            </a:pPr>
            <a:r>
              <a:rPr lang="en-US" sz="2000" dirty="0" smtClean="0">
                <a:ea typeface="+mn-ea"/>
                <a:cs typeface="+mn-cs"/>
              </a:rPr>
              <a:t>Text, video, or other media</a:t>
            </a:r>
          </a:p>
          <a:p>
            <a:pPr lvl="1" eaLnBrk="1" hangingPunct="1">
              <a:defRPr/>
            </a:pPr>
            <a:r>
              <a:rPr lang="en-US" sz="2000" dirty="0" smtClean="0">
                <a:ea typeface="+mn-ea"/>
                <a:cs typeface="+mn-cs"/>
              </a:rPr>
              <a:t>Hyperlinked text and graphics</a:t>
            </a:r>
          </a:p>
          <a:p>
            <a:pPr lvl="1" eaLnBrk="1" hangingPunct="1">
              <a:defRPr/>
            </a:pPr>
            <a:r>
              <a:rPr lang="en-US" sz="2000" dirty="0" smtClean="0">
                <a:ea typeface="+mn-ea"/>
                <a:cs typeface="+mn-cs"/>
              </a:rPr>
              <a:t>Interactive objects such as buttons, text boxes, option buttons, check boxes, menus, and lists</a:t>
            </a:r>
          </a:p>
          <a:p>
            <a:pPr lvl="1" eaLnBrk="1" hangingPunct="1">
              <a:defRPr/>
            </a:pPr>
            <a:r>
              <a:rPr lang="en-US" sz="2000" dirty="0" smtClean="0">
                <a:ea typeface="+mn-ea"/>
                <a:cs typeface="+mn-cs"/>
              </a:rPr>
              <a:t>Images such as photos, pictures, maps, and drawings</a:t>
            </a:r>
          </a:p>
          <a:p>
            <a:pPr eaLnBrk="1" hangingPunct="1">
              <a:defRPr/>
            </a:pPr>
            <a:endParaRPr lang="en-US" sz="2400" dirty="0" smtClean="0"/>
          </a:p>
          <a:p>
            <a:pPr eaLnBrk="1" hangingPunct="1">
              <a:defRPr/>
            </a:pPr>
            <a:endParaRPr lang="en-US" dirty="0" smtClean="0"/>
          </a:p>
          <a:p>
            <a:pPr marL="0" indent="0" eaLnBrk="1" hangingPunct="1">
              <a:buFont typeface="Wingdings" pitchFamily="2" charset="2"/>
              <a:buNone/>
              <a:defRPr/>
            </a:pPr>
            <a:endParaRPr lang="en-US"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3"/>
          <p:cNvSpPr>
            <a:spLocks noGrp="1" noChangeArrowheads="1"/>
          </p:cNvSpPr>
          <p:nvPr>
            <p:ph type="sldNum" sz="quarter" idx="10"/>
          </p:nvPr>
        </p:nvSpPr>
        <p:spPr>
          <a:noFill/>
        </p:spPr>
        <p:txBody>
          <a:bodyPr/>
          <a:lstStyle/>
          <a:p>
            <a:fld id="{2E5DA626-898E-4A2E-B16D-DDA067750814}" type="slidenum">
              <a:rPr lang="en-US" smtClean="0">
                <a:ea typeface="ＭＳ Ｐゴシック" charset="-128"/>
                <a:cs typeface="ＭＳ Ｐゴシック" charset="-128"/>
              </a:rPr>
              <a:pPr/>
              <a:t>14</a:t>
            </a:fld>
            <a:endParaRPr lang="en-US" smtClean="0">
              <a:ea typeface="ＭＳ Ｐゴシック" charset="-128"/>
              <a:cs typeface="ＭＳ Ｐゴシック" charset="-128"/>
            </a:endParaRPr>
          </a:p>
        </p:txBody>
      </p:sp>
      <p:sp>
        <p:nvSpPr>
          <p:cNvPr id="3174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AC4801EF-7AA7-444D-99C8-F6A053DCB93B}" type="slidenum">
              <a:rPr lang="en-US" sz="2600" b="1">
                <a:solidFill>
                  <a:schemeClr val="bg1"/>
                </a:solidFill>
              </a:rPr>
              <a:pPr/>
              <a:t>14</a:t>
            </a:fld>
            <a:endParaRPr lang="en-US" sz="2600" b="1">
              <a:solidFill>
                <a:schemeClr val="bg1"/>
              </a:solidFill>
            </a:endParaRPr>
          </a:p>
        </p:txBody>
      </p:sp>
      <p:sp>
        <p:nvSpPr>
          <p:cNvPr id="3174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DFC8B292-21DD-4ABD-822B-F678A732BB2B}" type="slidenum">
              <a:rPr lang="en-US" sz="2600" b="1">
                <a:solidFill>
                  <a:schemeClr val="bg1"/>
                </a:solidFill>
              </a:rPr>
              <a:pPr/>
              <a:t>14</a:t>
            </a:fld>
            <a:endParaRPr lang="en-US" sz="2600" b="1">
              <a:solidFill>
                <a:schemeClr val="bg1"/>
              </a:solidFill>
            </a:endParaRPr>
          </a:p>
        </p:txBody>
      </p:sp>
      <p:sp>
        <p:nvSpPr>
          <p:cNvPr id="31748" name="AutoShape 2"/>
          <p:cNvSpPr>
            <a:spLocks noGrp="1" noChangeArrowheads="1"/>
          </p:cNvSpPr>
          <p:nvPr>
            <p:ph type="title"/>
          </p:nvPr>
        </p:nvSpPr>
        <p:spPr>
          <a:xfrm>
            <a:off x="762000" y="762000"/>
            <a:ext cx="8153400" cy="1143000"/>
          </a:xfrm>
        </p:spPr>
        <p:txBody>
          <a:bodyPr/>
          <a:lstStyle/>
          <a:p>
            <a:pPr eaLnBrk="1" hangingPunct="1"/>
            <a:r>
              <a:rPr lang="en-US" smtClean="0"/>
              <a:t>Defining Internet Terminology (continued)</a:t>
            </a:r>
          </a:p>
        </p:txBody>
      </p:sp>
      <p:sp>
        <p:nvSpPr>
          <p:cNvPr id="26629" name="Rectangle 3"/>
          <p:cNvSpPr>
            <a:spLocks noGrp="1" noChangeArrowheads="1"/>
          </p:cNvSpPr>
          <p:nvPr>
            <p:ph type="body" idx="1"/>
          </p:nvPr>
        </p:nvSpPr>
        <p:spPr>
          <a:xfrm>
            <a:off x="838200" y="2362200"/>
            <a:ext cx="7693025" cy="3962400"/>
          </a:xfrm>
        </p:spPr>
        <p:txBody>
          <a:bodyPr/>
          <a:lstStyle/>
          <a:p>
            <a:pPr eaLnBrk="1" hangingPunct="1">
              <a:buFont typeface="Wingdings" pitchFamily="2" charset="2"/>
              <a:buChar char="l"/>
              <a:defRPr/>
            </a:pPr>
            <a:endParaRPr lang="en-US" dirty="0" smtClean="0">
              <a:ea typeface="+mn-ea"/>
              <a:cs typeface="+mn-cs"/>
            </a:endParaRPr>
          </a:p>
          <a:p>
            <a:pPr marL="0" indent="0" eaLnBrk="1" hangingPunct="1">
              <a:buFont typeface="Wingdings" pitchFamily="2" charset="2"/>
              <a:buNone/>
              <a:defRPr/>
            </a:pPr>
            <a:endParaRPr lang="en-US" dirty="0" smtClean="0">
              <a:ea typeface="+mn-ea"/>
              <a:cs typeface="+mn-cs"/>
            </a:endParaRPr>
          </a:p>
        </p:txBody>
      </p:sp>
      <p:sp>
        <p:nvSpPr>
          <p:cNvPr id="8" name="Rectangle 3"/>
          <p:cNvSpPr txBox="1">
            <a:spLocks noChangeArrowheads="1"/>
          </p:cNvSpPr>
          <p:nvPr/>
        </p:nvSpPr>
        <p:spPr bwMode="auto">
          <a:xfrm>
            <a:off x="838200" y="2362200"/>
            <a:ext cx="2971800" cy="3962400"/>
          </a:xfrm>
          <a:prstGeom prst="rect">
            <a:avLst/>
          </a:prstGeom>
          <a:noFill/>
          <a:ln w="9525">
            <a:noFill/>
            <a:miter lim="800000"/>
            <a:headEnd/>
            <a:tailEnd/>
          </a:ln>
        </p:spPr>
        <p:txBody>
          <a:bodyPr>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defRPr/>
            </a:pPr>
            <a:r>
              <a:rPr lang="en-US" sz="2400" b="1" dirty="0" smtClean="0"/>
              <a:t>Understanding Web Page Elements (continued):</a:t>
            </a:r>
          </a:p>
          <a:p>
            <a:pPr eaLnBrk="1" hangingPunct="1">
              <a:defRPr/>
            </a:pPr>
            <a:r>
              <a:rPr lang="en-US" sz="2400" dirty="0" smtClean="0"/>
              <a:t>A Web page that contains most of these elements</a:t>
            </a:r>
            <a:endParaRPr lang="en-US" sz="2000" dirty="0" smtClean="0"/>
          </a:p>
          <a:p>
            <a:pPr eaLnBrk="1" hangingPunct="1">
              <a:defRPr/>
            </a:pPr>
            <a:endParaRPr lang="en-US" sz="2400" dirty="0" smtClean="0"/>
          </a:p>
          <a:p>
            <a:pPr eaLnBrk="1" hangingPunct="1">
              <a:defRPr/>
            </a:pPr>
            <a:endParaRPr lang="en-US" dirty="0" smtClean="0"/>
          </a:p>
          <a:p>
            <a:pPr marL="0" indent="0" eaLnBrk="1" hangingPunct="1">
              <a:buFont typeface="Wingdings" pitchFamily="2" charset="2"/>
              <a:buNone/>
              <a:defRPr/>
            </a:pPr>
            <a:endParaRPr lang="en-US" dirty="0" smtClean="0"/>
          </a:p>
        </p:txBody>
      </p:sp>
      <p:pic>
        <p:nvPicPr>
          <p:cNvPr id="31751" name="Picture 2"/>
          <p:cNvPicPr>
            <a:picLocks noChangeAspect="1" noChangeArrowheads="1"/>
          </p:cNvPicPr>
          <p:nvPr/>
        </p:nvPicPr>
        <p:blipFill>
          <a:blip r:embed="rId2"/>
          <a:srcRect/>
          <a:stretch>
            <a:fillRect/>
          </a:stretch>
        </p:blipFill>
        <p:spPr bwMode="auto">
          <a:xfrm>
            <a:off x="4038600" y="2449513"/>
            <a:ext cx="4265613" cy="37925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3"/>
          <p:cNvSpPr>
            <a:spLocks noGrp="1" noChangeArrowheads="1"/>
          </p:cNvSpPr>
          <p:nvPr>
            <p:ph type="sldNum" sz="quarter" idx="10"/>
          </p:nvPr>
        </p:nvSpPr>
        <p:spPr>
          <a:noFill/>
        </p:spPr>
        <p:txBody>
          <a:bodyPr/>
          <a:lstStyle/>
          <a:p>
            <a:fld id="{78CB7EE5-847A-41ED-B110-CCF4F4F51D3C}" type="slidenum">
              <a:rPr lang="en-US" smtClean="0">
                <a:ea typeface="ＭＳ Ｐゴシック" charset="-128"/>
                <a:cs typeface="ＭＳ Ｐゴシック" charset="-128"/>
              </a:rPr>
              <a:pPr/>
              <a:t>15</a:t>
            </a:fld>
            <a:endParaRPr lang="en-US" smtClean="0">
              <a:ea typeface="ＭＳ Ｐゴシック" charset="-128"/>
              <a:cs typeface="ＭＳ Ｐゴシック" charset="-128"/>
            </a:endParaRPr>
          </a:p>
        </p:txBody>
      </p:sp>
      <p:sp>
        <p:nvSpPr>
          <p:cNvPr id="32770"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202F4D68-9EEA-4A17-B556-B92583B5B147}" type="slidenum">
              <a:rPr lang="en-US" sz="2600" b="1">
                <a:solidFill>
                  <a:schemeClr val="bg1"/>
                </a:solidFill>
              </a:rPr>
              <a:pPr/>
              <a:t>15</a:t>
            </a:fld>
            <a:endParaRPr lang="en-US" sz="2600" b="1">
              <a:solidFill>
                <a:schemeClr val="bg1"/>
              </a:solidFill>
            </a:endParaRPr>
          </a:p>
        </p:txBody>
      </p:sp>
      <p:sp>
        <p:nvSpPr>
          <p:cNvPr id="32771"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1B3884CC-101A-441A-8775-C86AFCC4D802}" type="slidenum">
              <a:rPr lang="en-US" sz="2600" b="1">
                <a:solidFill>
                  <a:schemeClr val="bg1"/>
                </a:solidFill>
              </a:rPr>
              <a:pPr/>
              <a:t>15</a:t>
            </a:fld>
            <a:endParaRPr lang="en-US" sz="2600" b="1">
              <a:solidFill>
                <a:schemeClr val="bg1"/>
              </a:solidFill>
            </a:endParaRPr>
          </a:p>
        </p:txBody>
      </p:sp>
      <p:sp>
        <p:nvSpPr>
          <p:cNvPr id="32772" name="AutoShape 2"/>
          <p:cNvSpPr>
            <a:spLocks noGrp="1" noChangeArrowheads="1"/>
          </p:cNvSpPr>
          <p:nvPr>
            <p:ph type="title"/>
          </p:nvPr>
        </p:nvSpPr>
        <p:spPr>
          <a:xfrm>
            <a:off x="762000" y="762000"/>
            <a:ext cx="8153400" cy="1143000"/>
          </a:xfrm>
        </p:spPr>
        <p:txBody>
          <a:bodyPr/>
          <a:lstStyle/>
          <a:p>
            <a:pPr eaLnBrk="1" hangingPunct="1"/>
            <a:r>
              <a:rPr lang="en-US" smtClean="0"/>
              <a:t>Defining Internet Terminology (continued)</a:t>
            </a:r>
          </a:p>
        </p:txBody>
      </p:sp>
      <p:sp>
        <p:nvSpPr>
          <p:cNvPr id="26629" name="Rectangle 3"/>
          <p:cNvSpPr>
            <a:spLocks noGrp="1" noChangeArrowheads="1"/>
          </p:cNvSpPr>
          <p:nvPr>
            <p:ph type="body" idx="1"/>
          </p:nvPr>
        </p:nvSpPr>
        <p:spPr>
          <a:xfrm>
            <a:off x="838200" y="2362200"/>
            <a:ext cx="7693025" cy="3962400"/>
          </a:xfrm>
        </p:spPr>
        <p:txBody>
          <a:bodyPr/>
          <a:lstStyle/>
          <a:p>
            <a:pPr eaLnBrk="1" hangingPunct="1">
              <a:buFont typeface="Wingdings" pitchFamily="2" charset="2"/>
              <a:buChar char="l"/>
              <a:defRPr/>
            </a:pPr>
            <a:endParaRPr lang="en-US" dirty="0" smtClean="0">
              <a:ea typeface="+mn-ea"/>
              <a:cs typeface="+mn-cs"/>
            </a:endParaRPr>
          </a:p>
          <a:p>
            <a:pPr marL="0" indent="0" eaLnBrk="1" hangingPunct="1">
              <a:buFont typeface="Wingdings" pitchFamily="2" charset="2"/>
              <a:buNone/>
              <a:defRPr/>
            </a:pPr>
            <a:endParaRPr lang="en-US" dirty="0" smtClean="0">
              <a:ea typeface="+mn-ea"/>
              <a:cs typeface="+mn-cs"/>
            </a:endParaRPr>
          </a:p>
        </p:txBody>
      </p:sp>
      <p:sp>
        <p:nvSpPr>
          <p:cNvPr id="8" name="Rectangle 3"/>
          <p:cNvSpPr txBox="1">
            <a:spLocks noChangeArrowheads="1"/>
          </p:cNvSpPr>
          <p:nvPr/>
        </p:nvSpPr>
        <p:spPr bwMode="auto">
          <a:xfrm>
            <a:off x="838200" y="2362200"/>
            <a:ext cx="7239000" cy="387985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tx1"/>
              </a:buClr>
              <a:buSzPct val="75000"/>
              <a:buFont typeface="Wingdings" charset="2"/>
              <a:buChar char="l"/>
            </a:pPr>
            <a:r>
              <a:rPr lang="en-US" b="1"/>
              <a:t>Understanding Web Page Elements (continued):</a:t>
            </a:r>
          </a:p>
          <a:p>
            <a:pPr marL="342900" indent="-342900">
              <a:spcBef>
                <a:spcPct val="20000"/>
              </a:spcBef>
              <a:buClr>
                <a:schemeClr val="tx1"/>
              </a:buClr>
              <a:buSzPct val="75000"/>
              <a:buFont typeface="Wingdings" charset="2"/>
              <a:buChar char="l"/>
            </a:pPr>
            <a:r>
              <a:rPr lang="en-US"/>
              <a:t>Web sites can organized into categories, each with a different purpose, such as the following:</a:t>
            </a:r>
          </a:p>
          <a:p>
            <a:pPr marL="742950" lvl="1" indent="-285750">
              <a:spcBef>
                <a:spcPct val="20000"/>
              </a:spcBef>
              <a:buClr>
                <a:schemeClr val="tx1"/>
              </a:buClr>
              <a:buSzPct val="75000"/>
              <a:buFontTx/>
              <a:buChar char="–"/>
            </a:pPr>
            <a:r>
              <a:rPr lang="en-US" sz="2000"/>
              <a:t>Commercial: Known as e-commerce, sites that sell or promote products or services.</a:t>
            </a:r>
          </a:p>
          <a:p>
            <a:pPr marL="742950" lvl="1" indent="-285750">
              <a:spcBef>
                <a:spcPct val="20000"/>
              </a:spcBef>
              <a:buClr>
                <a:schemeClr val="tx1"/>
              </a:buClr>
              <a:buSzPct val="75000"/>
              <a:buFontTx/>
              <a:buChar char="–"/>
            </a:pPr>
            <a:r>
              <a:rPr lang="en-US" sz="2000"/>
              <a:t>Academic: Most educational facilities, elementary to university and pubic to private, have a Web site.</a:t>
            </a:r>
          </a:p>
          <a:p>
            <a:pPr marL="742950" lvl="1" indent="-285750">
              <a:spcBef>
                <a:spcPct val="20000"/>
              </a:spcBef>
              <a:buClr>
                <a:schemeClr val="tx1"/>
              </a:buClr>
              <a:buSzPct val="75000"/>
              <a:buFontTx/>
              <a:buChar char="–"/>
            </a:pPr>
            <a:r>
              <a:rPr lang="en-US" sz="2000"/>
              <a:t>Organizational: Web sites of nonprofit organization and advocacy groups.</a:t>
            </a:r>
          </a:p>
          <a:p>
            <a:pPr marL="742950" lvl="1" indent="-285750">
              <a:spcBef>
                <a:spcPct val="20000"/>
              </a:spcBef>
              <a:buClr>
                <a:schemeClr val="tx1"/>
              </a:buClr>
              <a:buSzPct val="75000"/>
              <a:buFontTx/>
              <a:buChar char="–"/>
            </a:pPr>
            <a:endParaRPr lang="en-US" sz="2000"/>
          </a:p>
          <a:p>
            <a:pPr marL="342900" indent="-342900">
              <a:spcBef>
                <a:spcPct val="20000"/>
              </a:spcBef>
              <a:buClr>
                <a:schemeClr val="tx1"/>
              </a:buClr>
              <a:buSzPct val="75000"/>
              <a:buFont typeface="Wingdings" charset="2"/>
              <a:buChar char="l"/>
            </a:pPr>
            <a:endParaRPr lang="en-US"/>
          </a:p>
          <a:p>
            <a:pPr marL="342900" indent="-342900">
              <a:spcBef>
                <a:spcPct val="20000"/>
              </a:spcBef>
              <a:buClr>
                <a:schemeClr val="tx1"/>
              </a:buClr>
              <a:buSzPct val="75000"/>
              <a:buFont typeface="Wingdings" charset="2"/>
              <a:buChar char="l"/>
            </a:pPr>
            <a:endParaRPr lang="en-US" sz="2800"/>
          </a:p>
          <a:p>
            <a:pPr marL="342900" indent="-342900">
              <a:spcBef>
                <a:spcPct val="20000"/>
              </a:spcBef>
              <a:buClr>
                <a:schemeClr val="tx1"/>
              </a:buClr>
              <a:buSzPct val="75000"/>
              <a:buFont typeface="Wingdings" charset="2"/>
              <a:buNone/>
            </a:pPr>
            <a:endParaRPr lang="en-US" sz="280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3"/>
          <p:cNvSpPr>
            <a:spLocks noGrp="1" noChangeArrowheads="1"/>
          </p:cNvSpPr>
          <p:nvPr>
            <p:ph type="sldNum" sz="quarter" idx="10"/>
          </p:nvPr>
        </p:nvSpPr>
        <p:spPr>
          <a:noFill/>
        </p:spPr>
        <p:txBody>
          <a:bodyPr/>
          <a:lstStyle/>
          <a:p>
            <a:fld id="{7484489A-1868-49C8-B27C-B91EEDE5B2DD}" type="slidenum">
              <a:rPr lang="en-US" smtClean="0">
                <a:ea typeface="ＭＳ Ｐゴシック" charset="-128"/>
                <a:cs typeface="ＭＳ Ｐゴシック" charset="-128"/>
              </a:rPr>
              <a:pPr/>
              <a:t>16</a:t>
            </a:fld>
            <a:endParaRPr lang="en-US" smtClean="0">
              <a:ea typeface="ＭＳ Ｐゴシック" charset="-128"/>
              <a:cs typeface="ＭＳ Ｐゴシック" charset="-128"/>
            </a:endParaRPr>
          </a:p>
        </p:txBody>
      </p:sp>
      <p:sp>
        <p:nvSpPr>
          <p:cNvPr id="3379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B5D3CF16-7448-420B-89EF-7F5FA3585A0B}" type="slidenum">
              <a:rPr lang="en-US" sz="2600" b="1">
                <a:solidFill>
                  <a:schemeClr val="bg1"/>
                </a:solidFill>
              </a:rPr>
              <a:pPr/>
              <a:t>16</a:t>
            </a:fld>
            <a:endParaRPr lang="en-US" sz="2600" b="1">
              <a:solidFill>
                <a:schemeClr val="bg1"/>
              </a:solidFill>
            </a:endParaRPr>
          </a:p>
        </p:txBody>
      </p:sp>
      <p:sp>
        <p:nvSpPr>
          <p:cNvPr id="33795"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E98D6F09-6724-4569-B132-A3766638B793}" type="slidenum">
              <a:rPr lang="en-US" sz="2600" b="1">
                <a:solidFill>
                  <a:schemeClr val="bg1"/>
                </a:solidFill>
              </a:rPr>
              <a:pPr/>
              <a:t>16</a:t>
            </a:fld>
            <a:endParaRPr lang="en-US" sz="2600" b="1">
              <a:solidFill>
                <a:schemeClr val="bg1"/>
              </a:solidFill>
            </a:endParaRPr>
          </a:p>
        </p:txBody>
      </p:sp>
      <p:sp>
        <p:nvSpPr>
          <p:cNvPr id="33796" name="AutoShape 2"/>
          <p:cNvSpPr>
            <a:spLocks noGrp="1" noChangeArrowheads="1"/>
          </p:cNvSpPr>
          <p:nvPr>
            <p:ph type="title"/>
          </p:nvPr>
        </p:nvSpPr>
        <p:spPr>
          <a:xfrm>
            <a:off x="762000" y="762000"/>
            <a:ext cx="8153400" cy="1143000"/>
          </a:xfrm>
        </p:spPr>
        <p:txBody>
          <a:bodyPr/>
          <a:lstStyle/>
          <a:p>
            <a:pPr eaLnBrk="1" hangingPunct="1"/>
            <a:r>
              <a:rPr lang="en-US" smtClean="0"/>
              <a:t>Defining Internet Terminology (continued)</a:t>
            </a:r>
          </a:p>
        </p:txBody>
      </p:sp>
      <p:sp>
        <p:nvSpPr>
          <p:cNvPr id="26629" name="Rectangle 3"/>
          <p:cNvSpPr>
            <a:spLocks noGrp="1" noChangeArrowheads="1"/>
          </p:cNvSpPr>
          <p:nvPr>
            <p:ph type="body" idx="1"/>
          </p:nvPr>
        </p:nvSpPr>
        <p:spPr>
          <a:xfrm>
            <a:off x="838200" y="2362200"/>
            <a:ext cx="7693025" cy="3962400"/>
          </a:xfrm>
        </p:spPr>
        <p:txBody>
          <a:bodyPr/>
          <a:lstStyle/>
          <a:p>
            <a:pPr eaLnBrk="1" hangingPunct="1">
              <a:buFont typeface="Wingdings" pitchFamily="2" charset="2"/>
              <a:buChar char="l"/>
              <a:defRPr/>
            </a:pPr>
            <a:endParaRPr lang="en-US" dirty="0" smtClean="0">
              <a:ea typeface="+mn-ea"/>
              <a:cs typeface="+mn-cs"/>
            </a:endParaRPr>
          </a:p>
          <a:p>
            <a:pPr marL="0" indent="0" eaLnBrk="1" hangingPunct="1">
              <a:buFont typeface="Wingdings" pitchFamily="2" charset="2"/>
              <a:buNone/>
              <a:defRPr/>
            </a:pPr>
            <a:endParaRPr lang="en-US" dirty="0" smtClean="0">
              <a:ea typeface="+mn-ea"/>
              <a:cs typeface="+mn-cs"/>
            </a:endParaRPr>
          </a:p>
        </p:txBody>
      </p:sp>
      <p:sp>
        <p:nvSpPr>
          <p:cNvPr id="8" name="Rectangle 3"/>
          <p:cNvSpPr txBox="1">
            <a:spLocks noChangeArrowheads="1"/>
          </p:cNvSpPr>
          <p:nvPr/>
        </p:nvSpPr>
        <p:spPr bwMode="auto">
          <a:xfrm>
            <a:off x="838200" y="2362200"/>
            <a:ext cx="7239000" cy="3879850"/>
          </a:xfrm>
          <a:prstGeom prst="rect">
            <a:avLst/>
          </a:prstGeom>
          <a:noFill/>
          <a:ln w="9525">
            <a:noFill/>
            <a:miter lim="800000"/>
            <a:headEnd/>
            <a:tailEnd/>
          </a:ln>
        </p:spPr>
        <p:txBody>
          <a:bodyPr>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defRPr/>
            </a:pPr>
            <a:r>
              <a:rPr lang="en-US" sz="2400" b="1" dirty="0" smtClean="0"/>
              <a:t>Understanding Web Page Elements (continued):</a:t>
            </a:r>
          </a:p>
          <a:p>
            <a:pPr lvl="1" eaLnBrk="1" hangingPunct="1">
              <a:defRPr/>
            </a:pPr>
            <a:r>
              <a:rPr lang="en-US" sz="2000" dirty="0" smtClean="0">
                <a:ea typeface="+mn-ea"/>
                <a:cs typeface="+mn-cs"/>
              </a:rPr>
              <a:t>Governmental: Most local, state, regional, and national governments have Web sites.</a:t>
            </a:r>
          </a:p>
          <a:p>
            <a:pPr lvl="1" eaLnBrk="1" hangingPunct="1">
              <a:defRPr/>
            </a:pPr>
            <a:r>
              <a:rPr lang="en-US" sz="2000" dirty="0" smtClean="0">
                <a:ea typeface="+mn-ea"/>
                <a:cs typeface="+mn-cs"/>
              </a:rPr>
              <a:t>International: Web sites hosted in other countries.</a:t>
            </a:r>
          </a:p>
          <a:p>
            <a:pPr lvl="1" eaLnBrk="1" hangingPunct="1">
              <a:defRPr/>
            </a:pPr>
            <a:r>
              <a:rPr lang="en-US" sz="2000" dirty="0" smtClean="0">
                <a:ea typeface="+mn-ea"/>
                <a:cs typeface="+mn-cs"/>
              </a:rPr>
              <a:t>Search sites: A search engine is a software program used for online searching. </a:t>
            </a:r>
          </a:p>
          <a:p>
            <a:pPr lvl="1" eaLnBrk="1" hangingPunct="1">
              <a:defRPr/>
            </a:pPr>
            <a:r>
              <a:rPr lang="en-US" sz="2000" dirty="0" smtClean="0">
                <a:ea typeface="+mn-ea"/>
                <a:cs typeface="+mn-cs"/>
              </a:rPr>
              <a:t>Secure sites: Web sites used for financial transactions or e-commerce are more secure than sites that simply provide information.</a:t>
            </a:r>
          </a:p>
          <a:p>
            <a:pPr lvl="1" eaLnBrk="1" hangingPunct="1">
              <a:defRPr/>
            </a:pPr>
            <a:endParaRPr lang="en-US" sz="2000" dirty="0" smtClean="0">
              <a:ea typeface="+mn-ea"/>
              <a:cs typeface="+mn-cs"/>
            </a:endParaRPr>
          </a:p>
          <a:p>
            <a:pPr eaLnBrk="1" hangingPunct="1">
              <a:defRPr/>
            </a:pPr>
            <a:endParaRPr lang="en-US" sz="2400" dirty="0" smtClean="0"/>
          </a:p>
          <a:p>
            <a:pPr eaLnBrk="1" hangingPunct="1">
              <a:defRPr/>
            </a:pPr>
            <a:endParaRPr lang="en-US" dirty="0" smtClean="0"/>
          </a:p>
          <a:p>
            <a:pPr marL="0" indent="0" eaLnBrk="1" hangingPunct="1">
              <a:buFont typeface="Wingdings" pitchFamily="2" charset="2"/>
              <a:buNone/>
              <a:defRPr/>
            </a:pPr>
            <a:endParaRPr lang="en-US" dirty="0"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3"/>
          <p:cNvSpPr>
            <a:spLocks noGrp="1" noChangeArrowheads="1"/>
          </p:cNvSpPr>
          <p:nvPr>
            <p:ph type="sldNum" sz="quarter" idx="10"/>
          </p:nvPr>
        </p:nvSpPr>
        <p:spPr>
          <a:noFill/>
        </p:spPr>
        <p:txBody>
          <a:bodyPr/>
          <a:lstStyle/>
          <a:p>
            <a:fld id="{3D7C5F5A-8356-4349-8E93-917E08D72DF1}" type="slidenum">
              <a:rPr lang="en-US" smtClean="0">
                <a:ea typeface="ＭＳ Ｐゴシック" charset="-128"/>
                <a:cs typeface="ＭＳ Ｐゴシック" charset="-128"/>
              </a:rPr>
              <a:pPr/>
              <a:t>17</a:t>
            </a:fld>
            <a:endParaRPr lang="en-US" smtClean="0">
              <a:ea typeface="ＭＳ Ｐゴシック" charset="-128"/>
              <a:cs typeface="ＭＳ Ｐゴシック" charset="-128"/>
            </a:endParaRPr>
          </a:p>
        </p:txBody>
      </p:sp>
      <p:sp>
        <p:nvSpPr>
          <p:cNvPr id="3481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1C2C49DA-3AA8-4B32-B7AF-D367DB5B65E7}" type="slidenum">
              <a:rPr lang="en-US" sz="2600" b="1">
                <a:solidFill>
                  <a:schemeClr val="bg1"/>
                </a:solidFill>
              </a:rPr>
              <a:pPr/>
              <a:t>17</a:t>
            </a:fld>
            <a:endParaRPr lang="en-US" sz="2600" b="1">
              <a:solidFill>
                <a:schemeClr val="bg1"/>
              </a:solidFill>
            </a:endParaRPr>
          </a:p>
        </p:txBody>
      </p:sp>
      <p:sp>
        <p:nvSpPr>
          <p:cNvPr id="34819"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2BDCBAC4-D955-45F7-97EB-6DF123FAA240}" type="slidenum">
              <a:rPr lang="en-US" sz="2600" b="1">
                <a:solidFill>
                  <a:schemeClr val="bg1"/>
                </a:solidFill>
              </a:rPr>
              <a:pPr/>
              <a:t>17</a:t>
            </a:fld>
            <a:endParaRPr lang="en-US" sz="2600" b="1">
              <a:solidFill>
                <a:schemeClr val="bg1"/>
              </a:solidFill>
            </a:endParaRPr>
          </a:p>
        </p:txBody>
      </p:sp>
      <p:sp>
        <p:nvSpPr>
          <p:cNvPr id="34820" name="AutoShape 2"/>
          <p:cNvSpPr>
            <a:spLocks noGrp="1" noChangeArrowheads="1"/>
          </p:cNvSpPr>
          <p:nvPr>
            <p:ph type="title"/>
          </p:nvPr>
        </p:nvSpPr>
        <p:spPr>
          <a:xfrm>
            <a:off x="762000" y="762000"/>
            <a:ext cx="8153400" cy="1143000"/>
          </a:xfrm>
        </p:spPr>
        <p:txBody>
          <a:bodyPr/>
          <a:lstStyle/>
          <a:p>
            <a:pPr eaLnBrk="1" hangingPunct="1"/>
            <a:r>
              <a:rPr lang="en-US" smtClean="0"/>
              <a:t>Defining Internet Terminology (continued)</a:t>
            </a:r>
          </a:p>
        </p:txBody>
      </p:sp>
      <p:sp>
        <p:nvSpPr>
          <p:cNvPr id="26629" name="Rectangle 3"/>
          <p:cNvSpPr>
            <a:spLocks noGrp="1" noChangeArrowheads="1"/>
          </p:cNvSpPr>
          <p:nvPr>
            <p:ph type="body" idx="1"/>
          </p:nvPr>
        </p:nvSpPr>
        <p:spPr>
          <a:xfrm>
            <a:off x="838200" y="2362200"/>
            <a:ext cx="7693025" cy="3962400"/>
          </a:xfrm>
        </p:spPr>
        <p:txBody>
          <a:bodyPr/>
          <a:lstStyle/>
          <a:p>
            <a:pPr eaLnBrk="1" hangingPunct="1">
              <a:buFont typeface="Wingdings" pitchFamily="2" charset="2"/>
              <a:buChar char="l"/>
              <a:defRPr/>
            </a:pPr>
            <a:endParaRPr lang="en-US" dirty="0" smtClean="0">
              <a:ea typeface="+mn-ea"/>
              <a:cs typeface="+mn-cs"/>
            </a:endParaRPr>
          </a:p>
          <a:p>
            <a:pPr marL="0" indent="0" eaLnBrk="1" hangingPunct="1">
              <a:buFont typeface="Wingdings" pitchFamily="2" charset="2"/>
              <a:buNone/>
              <a:defRPr/>
            </a:pPr>
            <a:endParaRPr lang="en-US" dirty="0" smtClean="0">
              <a:ea typeface="+mn-ea"/>
              <a:cs typeface="+mn-cs"/>
            </a:endParaRPr>
          </a:p>
        </p:txBody>
      </p:sp>
      <p:sp>
        <p:nvSpPr>
          <p:cNvPr id="8" name="Rectangle 3"/>
          <p:cNvSpPr txBox="1">
            <a:spLocks noChangeArrowheads="1"/>
          </p:cNvSpPr>
          <p:nvPr/>
        </p:nvSpPr>
        <p:spPr bwMode="auto">
          <a:xfrm>
            <a:off x="838200" y="2362200"/>
            <a:ext cx="7239000" cy="387985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tx1"/>
              </a:buClr>
              <a:buSzPct val="75000"/>
              <a:buFont typeface="Wingdings" charset="2"/>
              <a:buChar char="l"/>
            </a:pPr>
            <a:r>
              <a:rPr lang="en-US" b="1"/>
              <a:t>Understanding Web Page Elements (continued):</a:t>
            </a:r>
          </a:p>
          <a:p>
            <a:pPr marL="742950" lvl="1" indent="-285750">
              <a:spcBef>
                <a:spcPct val="20000"/>
              </a:spcBef>
              <a:buClr>
                <a:schemeClr val="tx1"/>
              </a:buClr>
              <a:buSzPct val="75000"/>
              <a:buFontTx/>
              <a:buChar char="–"/>
            </a:pPr>
            <a:r>
              <a:rPr lang="en-US" sz="2000"/>
              <a:t>Online applications: Known as Web apps, these sites host programs you can access with your Web browser.</a:t>
            </a:r>
          </a:p>
          <a:p>
            <a:pPr marL="742950" lvl="1" indent="-285750">
              <a:spcBef>
                <a:spcPct val="20000"/>
              </a:spcBef>
              <a:buClr>
                <a:schemeClr val="tx1"/>
              </a:buClr>
              <a:buSzPct val="75000"/>
              <a:buFontTx/>
              <a:buChar char="–"/>
            </a:pPr>
            <a:r>
              <a:rPr lang="en-US" sz="2000"/>
              <a:t>Portal: A portal is a Web site that features useful content but also contains links to other sites.</a:t>
            </a:r>
          </a:p>
          <a:p>
            <a:pPr marL="742950" lvl="1" indent="-285750">
              <a:spcBef>
                <a:spcPct val="20000"/>
              </a:spcBef>
              <a:buClr>
                <a:schemeClr val="tx1"/>
              </a:buClr>
              <a:buSzPct val="75000"/>
              <a:buFontTx/>
              <a:buChar char="–"/>
            </a:pPr>
            <a:r>
              <a:rPr lang="en-US" sz="2000"/>
              <a:t>Weblog: A Weblog, or blog, is a Web site designed as an online journal.</a:t>
            </a:r>
          </a:p>
          <a:p>
            <a:pPr marL="742950" lvl="1" indent="-285750">
              <a:spcBef>
                <a:spcPct val="20000"/>
              </a:spcBef>
              <a:buClr>
                <a:schemeClr val="tx1"/>
              </a:buClr>
              <a:buSzPct val="75000"/>
              <a:buFontTx/>
              <a:buChar char="–"/>
            </a:pPr>
            <a:r>
              <a:rPr lang="en-US" sz="2000"/>
              <a:t>Social networking: A social networking site is an online community that provides interaction for groups of people who share a similar interest or activity.</a:t>
            </a:r>
          </a:p>
          <a:p>
            <a:pPr marL="742950" lvl="1" indent="-285750">
              <a:spcBef>
                <a:spcPct val="20000"/>
              </a:spcBef>
              <a:buClr>
                <a:schemeClr val="tx1"/>
              </a:buClr>
              <a:buSzPct val="75000"/>
              <a:buFontTx/>
              <a:buChar char="–"/>
            </a:pPr>
            <a:endParaRPr lang="en-US" sz="2000"/>
          </a:p>
          <a:p>
            <a:pPr marL="342900" indent="-342900">
              <a:spcBef>
                <a:spcPct val="20000"/>
              </a:spcBef>
              <a:buClr>
                <a:schemeClr val="tx1"/>
              </a:buClr>
              <a:buSzPct val="75000"/>
              <a:buFont typeface="Wingdings" charset="2"/>
              <a:buChar char="l"/>
            </a:pPr>
            <a:endParaRPr lang="en-US"/>
          </a:p>
          <a:p>
            <a:pPr marL="342900" indent="-342900">
              <a:spcBef>
                <a:spcPct val="20000"/>
              </a:spcBef>
              <a:buClr>
                <a:schemeClr val="tx1"/>
              </a:buClr>
              <a:buSzPct val="75000"/>
              <a:buFont typeface="Wingdings" charset="2"/>
              <a:buChar char="l"/>
            </a:pPr>
            <a:endParaRPr lang="en-US" sz="2800"/>
          </a:p>
          <a:p>
            <a:pPr marL="342900" indent="-342900">
              <a:spcBef>
                <a:spcPct val="20000"/>
              </a:spcBef>
              <a:buClr>
                <a:schemeClr val="tx1"/>
              </a:buClr>
              <a:buSzPct val="75000"/>
              <a:buFont typeface="Wingdings" charset="2"/>
              <a:buNone/>
            </a:pPr>
            <a:endParaRPr lang="en-US" sz="280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3"/>
          <p:cNvSpPr>
            <a:spLocks noGrp="1" noChangeArrowheads="1"/>
          </p:cNvSpPr>
          <p:nvPr>
            <p:ph type="sldNum" sz="quarter" idx="10"/>
          </p:nvPr>
        </p:nvSpPr>
        <p:spPr>
          <a:noFill/>
        </p:spPr>
        <p:txBody>
          <a:bodyPr/>
          <a:lstStyle/>
          <a:p>
            <a:fld id="{9659F6B7-E466-44DF-A24D-CA450DA8F382}" type="slidenum">
              <a:rPr lang="en-US" smtClean="0">
                <a:ea typeface="ＭＳ Ｐゴシック" charset="-128"/>
                <a:cs typeface="ＭＳ Ｐゴシック" charset="-128"/>
              </a:rPr>
              <a:pPr/>
              <a:t>18</a:t>
            </a:fld>
            <a:endParaRPr lang="en-US" smtClean="0">
              <a:ea typeface="ＭＳ Ｐゴシック" charset="-128"/>
              <a:cs typeface="ＭＳ Ｐゴシック" charset="-128"/>
            </a:endParaRPr>
          </a:p>
        </p:txBody>
      </p:sp>
      <p:sp>
        <p:nvSpPr>
          <p:cNvPr id="3584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941B9045-D1DA-4C43-9C66-1A6DDFAF5FEE}" type="slidenum">
              <a:rPr lang="en-US" sz="2600" b="1">
                <a:solidFill>
                  <a:schemeClr val="bg1"/>
                </a:solidFill>
              </a:rPr>
              <a:pPr/>
              <a:t>18</a:t>
            </a:fld>
            <a:endParaRPr lang="en-US" sz="2600" b="1">
              <a:solidFill>
                <a:schemeClr val="bg1"/>
              </a:solidFill>
            </a:endParaRPr>
          </a:p>
        </p:txBody>
      </p:sp>
      <p:sp>
        <p:nvSpPr>
          <p:cNvPr id="35843"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B2965465-C26C-4C8C-AD9C-30435CC781BA}" type="slidenum">
              <a:rPr lang="en-US" sz="2600" b="1">
                <a:solidFill>
                  <a:schemeClr val="bg1"/>
                </a:solidFill>
              </a:rPr>
              <a:pPr/>
              <a:t>18</a:t>
            </a:fld>
            <a:endParaRPr lang="en-US" sz="2600" b="1">
              <a:solidFill>
                <a:schemeClr val="bg1"/>
              </a:solidFill>
            </a:endParaRPr>
          </a:p>
        </p:txBody>
      </p:sp>
      <p:sp>
        <p:nvSpPr>
          <p:cNvPr id="35844" name="AutoShape 2"/>
          <p:cNvSpPr>
            <a:spLocks noGrp="1" noChangeArrowheads="1"/>
          </p:cNvSpPr>
          <p:nvPr>
            <p:ph type="title"/>
          </p:nvPr>
        </p:nvSpPr>
        <p:spPr>
          <a:xfrm>
            <a:off x="762000" y="762000"/>
            <a:ext cx="8153400" cy="1143000"/>
          </a:xfrm>
        </p:spPr>
        <p:txBody>
          <a:bodyPr/>
          <a:lstStyle/>
          <a:p>
            <a:pPr eaLnBrk="1" hangingPunct="1"/>
            <a:r>
              <a:rPr lang="en-US" smtClean="0"/>
              <a:t>Defining Internet Terminology (continued)</a:t>
            </a:r>
          </a:p>
        </p:txBody>
      </p:sp>
      <p:sp>
        <p:nvSpPr>
          <p:cNvPr id="26629" name="Rectangle 3"/>
          <p:cNvSpPr>
            <a:spLocks noGrp="1" noChangeArrowheads="1"/>
          </p:cNvSpPr>
          <p:nvPr>
            <p:ph type="body" idx="1"/>
          </p:nvPr>
        </p:nvSpPr>
        <p:spPr>
          <a:xfrm>
            <a:off x="838200" y="2362200"/>
            <a:ext cx="7693025" cy="3962400"/>
          </a:xfrm>
        </p:spPr>
        <p:txBody>
          <a:bodyPr/>
          <a:lstStyle/>
          <a:p>
            <a:pPr eaLnBrk="1" hangingPunct="1">
              <a:buFont typeface="Wingdings" pitchFamily="2" charset="2"/>
              <a:buChar char="l"/>
              <a:defRPr/>
            </a:pPr>
            <a:endParaRPr lang="en-US" dirty="0" smtClean="0">
              <a:ea typeface="+mn-ea"/>
              <a:cs typeface="+mn-cs"/>
            </a:endParaRPr>
          </a:p>
          <a:p>
            <a:pPr marL="0" indent="0" eaLnBrk="1" hangingPunct="1">
              <a:buFont typeface="Wingdings" pitchFamily="2" charset="2"/>
              <a:buNone/>
              <a:defRPr/>
            </a:pPr>
            <a:endParaRPr lang="en-US" dirty="0" smtClean="0">
              <a:ea typeface="+mn-ea"/>
              <a:cs typeface="+mn-cs"/>
            </a:endParaRPr>
          </a:p>
        </p:txBody>
      </p:sp>
      <p:sp>
        <p:nvSpPr>
          <p:cNvPr id="8" name="Rectangle 3"/>
          <p:cNvSpPr txBox="1">
            <a:spLocks noChangeArrowheads="1"/>
          </p:cNvSpPr>
          <p:nvPr/>
        </p:nvSpPr>
        <p:spPr bwMode="auto">
          <a:xfrm>
            <a:off x="838200" y="2362200"/>
            <a:ext cx="7239000" cy="3879850"/>
          </a:xfrm>
          <a:prstGeom prst="rect">
            <a:avLst/>
          </a:prstGeom>
          <a:noFill/>
          <a:ln w="9525">
            <a:noFill/>
            <a:miter lim="800000"/>
            <a:headEnd/>
            <a:tailEnd/>
          </a:ln>
        </p:spPr>
        <p:txBody>
          <a:bodyPr>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defRPr/>
            </a:pPr>
            <a:r>
              <a:rPr lang="en-US" sz="2400" b="1" dirty="0" smtClean="0"/>
              <a:t>Understanding Web Page Elements (continued):</a:t>
            </a:r>
          </a:p>
          <a:p>
            <a:pPr lvl="1" eaLnBrk="1" hangingPunct="1">
              <a:defRPr/>
            </a:pPr>
            <a:r>
              <a:rPr lang="en-US" sz="2000" dirty="0" smtClean="0">
                <a:ea typeface="+mn-ea"/>
                <a:cs typeface="+mn-cs"/>
              </a:rPr>
              <a:t>Geographic imaging: Mapping and geographic imaging Web sites use technology to change imagery of the Earth’s surface into valuable information.</a:t>
            </a:r>
          </a:p>
          <a:p>
            <a:pPr lvl="1" eaLnBrk="1" hangingPunct="1">
              <a:defRPr/>
            </a:pPr>
            <a:endParaRPr lang="en-US" sz="2000" dirty="0" smtClean="0">
              <a:ea typeface="+mn-ea"/>
              <a:cs typeface="+mn-cs"/>
            </a:endParaRPr>
          </a:p>
          <a:p>
            <a:pPr eaLnBrk="1" hangingPunct="1">
              <a:defRPr/>
            </a:pPr>
            <a:endParaRPr lang="en-US" sz="2400" dirty="0" smtClean="0"/>
          </a:p>
          <a:p>
            <a:pPr eaLnBrk="1" hangingPunct="1">
              <a:defRPr/>
            </a:pPr>
            <a:endParaRPr lang="en-US" dirty="0" smtClean="0"/>
          </a:p>
          <a:p>
            <a:pPr marL="0" indent="0" eaLnBrk="1" hangingPunct="1">
              <a:buFont typeface="Wingdings" pitchFamily="2" charset="2"/>
              <a:buNone/>
              <a:defRPr/>
            </a:pPr>
            <a:endParaRPr lang="en-US" dirty="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3"/>
          <p:cNvSpPr>
            <a:spLocks noGrp="1" noChangeArrowheads="1"/>
          </p:cNvSpPr>
          <p:nvPr>
            <p:ph type="sldNum" sz="quarter" idx="10"/>
          </p:nvPr>
        </p:nvSpPr>
        <p:spPr>
          <a:noFill/>
        </p:spPr>
        <p:txBody>
          <a:bodyPr/>
          <a:lstStyle/>
          <a:p>
            <a:fld id="{40E156E6-E748-41DF-8EC2-1FB3F91097F0}" type="slidenum">
              <a:rPr lang="en-US" smtClean="0">
                <a:ea typeface="ＭＳ Ｐゴシック" charset="-128"/>
                <a:cs typeface="ＭＳ Ｐゴシック" charset="-128"/>
              </a:rPr>
              <a:pPr/>
              <a:t>19</a:t>
            </a:fld>
            <a:endParaRPr lang="en-US" smtClean="0">
              <a:ea typeface="ＭＳ Ｐゴシック" charset="-128"/>
              <a:cs typeface="ＭＳ Ｐゴシック" charset="-128"/>
            </a:endParaRPr>
          </a:p>
        </p:txBody>
      </p:sp>
      <p:sp>
        <p:nvSpPr>
          <p:cNvPr id="3686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BDB3B43C-9529-4F53-927C-44C75A408562}" type="slidenum">
              <a:rPr lang="en-US" sz="2600" b="1">
                <a:solidFill>
                  <a:schemeClr val="bg1"/>
                </a:solidFill>
              </a:rPr>
              <a:pPr/>
              <a:t>19</a:t>
            </a:fld>
            <a:endParaRPr lang="en-US" sz="2600" b="1">
              <a:solidFill>
                <a:schemeClr val="bg1"/>
              </a:solidFill>
            </a:endParaRPr>
          </a:p>
        </p:txBody>
      </p:sp>
      <p:sp>
        <p:nvSpPr>
          <p:cNvPr id="3686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3B895559-9703-451B-B9D0-4F46625CE654}" type="slidenum">
              <a:rPr lang="en-US" sz="2600" b="1">
                <a:solidFill>
                  <a:schemeClr val="bg1"/>
                </a:solidFill>
              </a:rPr>
              <a:pPr/>
              <a:t>19</a:t>
            </a:fld>
            <a:endParaRPr lang="en-US" sz="2600" b="1">
              <a:solidFill>
                <a:schemeClr val="bg1"/>
              </a:solidFill>
            </a:endParaRPr>
          </a:p>
        </p:txBody>
      </p:sp>
      <p:sp>
        <p:nvSpPr>
          <p:cNvPr id="36868" name="AutoShape 2"/>
          <p:cNvSpPr>
            <a:spLocks noGrp="1" noChangeArrowheads="1"/>
          </p:cNvSpPr>
          <p:nvPr>
            <p:ph type="title"/>
          </p:nvPr>
        </p:nvSpPr>
        <p:spPr>
          <a:xfrm>
            <a:off x="762000" y="762000"/>
            <a:ext cx="8153400" cy="1143000"/>
          </a:xfrm>
        </p:spPr>
        <p:txBody>
          <a:bodyPr/>
          <a:lstStyle/>
          <a:p>
            <a:pPr eaLnBrk="1" hangingPunct="1"/>
            <a:r>
              <a:rPr lang="en-US" smtClean="0"/>
              <a:t>Connecting to the Internet</a:t>
            </a:r>
          </a:p>
        </p:txBody>
      </p:sp>
      <p:sp>
        <p:nvSpPr>
          <p:cNvPr id="26629" name="Rectangle 3"/>
          <p:cNvSpPr>
            <a:spLocks noGrp="1" noChangeArrowheads="1"/>
          </p:cNvSpPr>
          <p:nvPr>
            <p:ph type="body" idx="1"/>
          </p:nvPr>
        </p:nvSpPr>
        <p:spPr>
          <a:xfrm>
            <a:off x="838200" y="2362200"/>
            <a:ext cx="7693025" cy="3962400"/>
          </a:xfrm>
        </p:spPr>
        <p:txBody>
          <a:bodyPr/>
          <a:lstStyle/>
          <a:p>
            <a:pPr eaLnBrk="1" hangingPunct="1">
              <a:buFont typeface="Wingdings" pitchFamily="2" charset="2"/>
              <a:buChar char="l"/>
              <a:defRPr/>
            </a:pPr>
            <a:endParaRPr lang="en-US" dirty="0" smtClean="0">
              <a:ea typeface="+mn-ea"/>
              <a:cs typeface="+mn-cs"/>
            </a:endParaRPr>
          </a:p>
          <a:p>
            <a:pPr marL="0" indent="0" eaLnBrk="1" hangingPunct="1">
              <a:buFont typeface="Wingdings" pitchFamily="2" charset="2"/>
              <a:buNone/>
              <a:defRPr/>
            </a:pPr>
            <a:endParaRPr lang="en-US" dirty="0" smtClean="0">
              <a:ea typeface="+mn-ea"/>
              <a:cs typeface="+mn-cs"/>
            </a:endParaRPr>
          </a:p>
        </p:txBody>
      </p:sp>
      <p:sp>
        <p:nvSpPr>
          <p:cNvPr id="8" name="Rectangle 3"/>
          <p:cNvSpPr txBox="1">
            <a:spLocks noChangeArrowheads="1"/>
          </p:cNvSpPr>
          <p:nvPr/>
        </p:nvSpPr>
        <p:spPr bwMode="auto">
          <a:xfrm>
            <a:off x="838200" y="2362200"/>
            <a:ext cx="6705600" cy="3962400"/>
          </a:xfrm>
          <a:prstGeom prst="rect">
            <a:avLst/>
          </a:prstGeom>
          <a:noFill/>
          <a:ln w="9525">
            <a:noFill/>
            <a:miter lim="800000"/>
            <a:headEnd/>
            <a:tailEnd/>
          </a:ln>
        </p:spPr>
        <p:txBody>
          <a:bodyPr>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defRPr/>
            </a:pPr>
            <a:endParaRPr lang="en-US" sz="2400" dirty="0" smtClean="0"/>
          </a:p>
          <a:p>
            <a:pPr eaLnBrk="1" hangingPunct="1">
              <a:defRPr/>
            </a:pPr>
            <a:endParaRPr lang="en-US" dirty="0" smtClean="0"/>
          </a:p>
          <a:p>
            <a:pPr marL="0" indent="0" eaLnBrk="1" hangingPunct="1">
              <a:buFont typeface="Wingdings" pitchFamily="2" charset="2"/>
              <a:buNone/>
              <a:defRPr/>
            </a:pPr>
            <a:endParaRPr lang="en-US" dirty="0" smtClean="0"/>
          </a:p>
        </p:txBody>
      </p:sp>
      <p:sp>
        <p:nvSpPr>
          <p:cNvPr id="10" name="Rectangle 3"/>
          <p:cNvSpPr txBox="1">
            <a:spLocks noChangeArrowheads="1"/>
          </p:cNvSpPr>
          <p:nvPr/>
        </p:nvSpPr>
        <p:spPr bwMode="auto">
          <a:xfrm>
            <a:off x="838200" y="2362200"/>
            <a:ext cx="7239000" cy="3879850"/>
          </a:xfrm>
          <a:prstGeom prst="rect">
            <a:avLst/>
          </a:prstGeom>
          <a:noFill/>
          <a:ln w="9525">
            <a:noFill/>
            <a:miter lim="800000"/>
            <a:headEnd/>
            <a:tailEnd/>
          </a:ln>
        </p:spPr>
        <p:txBody>
          <a:bodyPr>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defRPr/>
            </a:pPr>
            <a:r>
              <a:rPr lang="en-US" sz="2400" dirty="0" smtClean="0"/>
              <a:t>If you connect to the Internet from an office or academic setting, you probably are connecting through a local area network (LAN).</a:t>
            </a:r>
          </a:p>
          <a:p>
            <a:pPr eaLnBrk="1" hangingPunct="1">
              <a:defRPr/>
            </a:pPr>
            <a:r>
              <a:rPr lang="en-US" sz="2400" dirty="0" smtClean="0"/>
              <a:t>A network interface card (NIC) is a special card inside your computer that allows the computer to be networked.</a:t>
            </a:r>
          </a:p>
          <a:p>
            <a:pPr eaLnBrk="1" hangingPunct="1">
              <a:defRPr/>
            </a:pPr>
            <a:r>
              <a:rPr lang="en-US" sz="2400" dirty="0" smtClean="0"/>
              <a:t>Home users connect using a high-speed digital telephone line, a cable modem, or a wireless connection.</a:t>
            </a:r>
            <a:endParaRPr lang="en-US" sz="2000" dirty="0" smtClean="0"/>
          </a:p>
          <a:p>
            <a:pPr lvl="1" eaLnBrk="1" hangingPunct="1">
              <a:defRPr/>
            </a:pPr>
            <a:endParaRPr lang="en-US" sz="2000" dirty="0" smtClean="0">
              <a:ea typeface="+mn-ea"/>
              <a:cs typeface="+mn-cs"/>
            </a:endParaRPr>
          </a:p>
          <a:p>
            <a:pPr eaLnBrk="1" hangingPunct="1">
              <a:defRPr/>
            </a:pPr>
            <a:endParaRPr lang="en-US" sz="2400" dirty="0" smtClean="0"/>
          </a:p>
          <a:p>
            <a:pPr eaLnBrk="1" hangingPunct="1">
              <a:defRPr/>
            </a:pPr>
            <a:endParaRPr lang="en-US" dirty="0" smtClean="0"/>
          </a:p>
          <a:p>
            <a:pPr marL="0" indent="0" eaLnBrk="1" hangingPunct="1">
              <a:buFont typeface="Wingdings" pitchFamily="2" charset="2"/>
              <a:buNone/>
              <a:defRPr/>
            </a:pPr>
            <a:endParaRPr lang="en-US"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3"/>
          <p:cNvSpPr>
            <a:spLocks noGrp="1" noChangeArrowheads="1"/>
          </p:cNvSpPr>
          <p:nvPr>
            <p:ph type="sldNum" sz="quarter" idx="10"/>
          </p:nvPr>
        </p:nvSpPr>
        <p:spPr>
          <a:noFill/>
        </p:spPr>
        <p:txBody>
          <a:bodyPr/>
          <a:lstStyle/>
          <a:p>
            <a:fld id="{A24A46C5-6DDB-4294-AE64-9B6A191D3825}" type="slidenum">
              <a:rPr lang="en-US" smtClean="0">
                <a:ea typeface="ＭＳ Ｐゴシック" charset="-128"/>
                <a:cs typeface="ＭＳ Ｐゴシック" charset="-128"/>
              </a:rPr>
              <a:pPr/>
              <a:t>2</a:t>
            </a:fld>
            <a:endParaRPr lang="en-US" smtClean="0">
              <a:ea typeface="ＭＳ Ｐゴシック" charset="-128"/>
              <a:cs typeface="ＭＳ Ｐゴシック" charset="-128"/>
            </a:endParaRPr>
          </a:p>
        </p:txBody>
      </p:sp>
      <p:sp>
        <p:nvSpPr>
          <p:cNvPr id="184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8924D8C4-D525-4C7D-AB01-48BE43352679}" type="slidenum">
              <a:rPr lang="en-US" sz="2600" b="1">
                <a:solidFill>
                  <a:schemeClr val="bg1"/>
                </a:solidFill>
              </a:rPr>
              <a:pPr/>
              <a:t>2</a:t>
            </a:fld>
            <a:endParaRPr lang="en-US" sz="2600" b="1">
              <a:solidFill>
                <a:schemeClr val="bg1"/>
              </a:solidFill>
            </a:endParaRPr>
          </a:p>
        </p:txBody>
      </p:sp>
      <p:sp>
        <p:nvSpPr>
          <p:cNvPr id="18435"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8A739CC9-3057-4267-8B63-6ECCAB65B3E4}" type="slidenum">
              <a:rPr lang="en-US" sz="2600" b="1">
                <a:solidFill>
                  <a:schemeClr val="bg1"/>
                </a:solidFill>
              </a:rPr>
              <a:pPr/>
              <a:t>2</a:t>
            </a:fld>
            <a:endParaRPr lang="en-US" sz="2600" b="1">
              <a:solidFill>
                <a:schemeClr val="bg1"/>
              </a:solidFill>
            </a:endParaRPr>
          </a:p>
        </p:txBody>
      </p:sp>
      <p:sp>
        <p:nvSpPr>
          <p:cNvPr id="18436" name="AutoShape 2"/>
          <p:cNvSpPr>
            <a:spLocks noGrp="1" noChangeArrowheads="1"/>
          </p:cNvSpPr>
          <p:nvPr>
            <p:ph type="title"/>
          </p:nvPr>
        </p:nvSpPr>
        <p:spPr/>
        <p:txBody>
          <a:bodyPr/>
          <a:lstStyle/>
          <a:p>
            <a:pPr eaLnBrk="1" hangingPunct="1"/>
            <a:r>
              <a:rPr lang="en-US" smtClean="0"/>
              <a:t>Objectives</a:t>
            </a:r>
          </a:p>
        </p:txBody>
      </p:sp>
      <p:sp>
        <p:nvSpPr>
          <p:cNvPr id="18437" name="Rectangle 3"/>
          <p:cNvSpPr>
            <a:spLocks noGrp="1" noChangeArrowheads="1"/>
          </p:cNvSpPr>
          <p:nvPr>
            <p:ph type="body" idx="1"/>
          </p:nvPr>
        </p:nvSpPr>
        <p:spPr>
          <a:xfrm>
            <a:off x="838200" y="2438400"/>
            <a:ext cx="7693025" cy="3724275"/>
          </a:xfrm>
        </p:spPr>
        <p:txBody>
          <a:bodyPr/>
          <a:lstStyle/>
          <a:p>
            <a:pPr>
              <a:lnSpc>
                <a:spcPct val="90000"/>
              </a:lnSpc>
            </a:pPr>
            <a:r>
              <a:rPr lang="en-US" sz="2600" smtClean="0"/>
              <a:t>Explore the Internet and the Web.</a:t>
            </a:r>
          </a:p>
          <a:p>
            <a:pPr>
              <a:lnSpc>
                <a:spcPct val="90000"/>
              </a:lnSpc>
            </a:pPr>
            <a:r>
              <a:rPr lang="en-US" sz="2600" smtClean="0"/>
              <a:t>Define Internet terminology.</a:t>
            </a:r>
          </a:p>
          <a:p>
            <a:pPr>
              <a:lnSpc>
                <a:spcPct val="90000"/>
              </a:lnSpc>
            </a:pPr>
            <a:r>
              <a:rPr lang="en-US" sz="2600" smtClean="0"/>
              <a:t>Connect to the Internet.</a:t>
            </a:r>
          </a:p>
          <a:p>
            <a:pPr>
              <a:lnSpc>
                <a:spcPct val="90000"/>
              </a:lnSpc>
            </a:pPr>
            <a:r>
              <a:rPr lang="en-US" sz="2600" smtClean="0"/>
              <a:t>Understand browser basics.</a:t>
            </a:r>
          </a:p>
          <a:p>
            <a:pPr>
              <a:lnSpc>
                <a:spcPct val="90000"/>
              </a:lnSpc>
            </a:pPr>
            <a:r>
              <a:rPr lang="en-US" sz="2600" smtClean="0"/>
              <a:t>Select Web browser settings.</a:t>
            </a:r>
          </a:p>
          <a:p>
            <a:pPr>
              <a:lnSpc>
                <a:spcPct val="90000"/>
              </a:lnSpc>
            </a:pPr>
            <a:r>
              <a:rPr lang="en-US" sz="2600" smtClean="0"/>
              <a:t>Identify browser issues.</a:t>
            </a:r>
          </a:p>
          <a:p>
            <a:pPr>
              <a:lnSpc>
                <a:spcPct val="90000"/>
              </a:lnSpc>
            </a:pPr>
            <a:endParaRPr lang="en-US" smtClean="0"/>
          </a:p>
          <a:p>
            <a:pPr>
              <a:lnSpc>
                <a:spcPct val="90000"/>
              </a:lnSpc>
            </a:pPr>
            <a:endParaRPr lang="en-US"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3"/>
          <p:cNvSpPr>
            <a:spLocks noGrp="1" noChangeArrowheads="1"/>
          </p:cNvSpPr>
          <p:nvPr>
            <p:ph type="sldNum" sz="quarter" idx="10"/>
          </p:nvPr>
        </p:nvSpPr>
        <p:spPr>
          <a:noFill/>
        </p:spPr>
        <p:txBody>
          <a:bodyPr/>
          <a:lstStyle/>
          <a:p>
            <a:fld id="{99FE02EE-A290-4B78-B564-6EFA57CF6191}" type="slidenum">
              <a:rPr lang="en-US" smtClean="0">
                <a:ea typeface="ＭＳ Ｐゴシック" charset="-128"/>
                <a:cs typeface="ＭＳ Ｐゴシック" charset="-128"/>
              </a:rPr>
              <a:pPr/>
              <a:t>20</a:t>
            </a:fld>
            <a:endParaRPr lang="en-US" smtClean="0">
              <a:ea typeface="ＭＳ Ｐゴシック" charset="-128"/>
              <a:cs typeface="ＭＳ Ｐゴシック" charset="-128"/>
            </a:endParaRPr>
          </a:p>
        </p:txBody>
      </p:sp>
      <p:sp>
        <p:nvSpPr>
          <p:cNvPr id="37890"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1078AF28-24FF-483E-A7BC-2F3B9C0A5D38}" type="slidenum">
              <a:rPr lang="en-US" sz="2600" b="1">
                <a:solidFill>
                  <a:schemeClr val="bg1"/>
                </a:solidFill>
              </a:rPr>
              <a:pPr/>
              <a:t>20</a:t>
            </a:fld>
            <a:endParaRPr lang="en-US" sz="2600" b="1">
              <a:solidFill>
                <a:schemeClr val="bg1"/>
              </a:solidFill>
            </a:endParaRPr>
          </a:p>
        </p:txBody>
      </p:sp>
      <p:sp>
        <p:nvSpPr>
          <p:cNvPr id="37891"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C1977F1F-24D6-4D96-A766-964F84BE1883}" type="slidenum">
              <a:rPr lang="en-US" sz="2600" b="1">
                <a:solidFill>
                  <a:schemeClr val="bg1"/>
                </a:solidFill>
              </a:rPr>
              <a:pPr/>
              <a:t>20</a:t>
            </a:fld>
            <a:endParaRPr lang="en-US" sz="2600" b="1">
              <a:solidFill>
                <a:schemeClr val="bg1"/>
              </a:solidFill>
            </a:endParaRPr>
          </a:p>
        </p:txBody>
      </p:sp>
      <p:sp>
        <p:nvSpPr>
          <p:cNvPr id="37892" name="AutoShape 2"/>
          <p:cNvSpPr>
            <a:spLocks noGrp="1" noChangeArrowheads="1"/>
          </p:cNvSpPr>
          <p:nvPr>
            <p:ph type="title"/>
          </p:nvPr>
        </p:nvSpPr>
        <p:spPr>
          <a:xfrm>
            <a:off x="762000" y="762000"/>
            <a:ext cx="8153400" cy="1143000"/>
          </a:xfrm>
        </p:spPr>
        <p:txBody>
          <a:bodyPr/>
          <a:lstStyle/>
          <a:p>
            <a:pPr eaLnBrk="1" hangingPunct="1"/>
            <a:r>
              <a:rPr lang="en-US" smtClean="0"/>
              <a:t>Connecting to the Internet (continued)</a:t>
            </a:r>
          </a:p>
        </p:txBody>
      </p:sp>
      <p:sp>
        <p:nvSpPr>
          <p:cNvPr id="26629" name="Rectangle 3"/>
          <p:cNvSpPr>
            <a:spLocks noGrp="1" noChangeArrowheads="1"/>
          </p:cNvSpPr>
          <p:nvPr>
            <p:ph type="body" idx="1"/>
          </p:nvPr>
        </p:nvSpPr>
        <p:spPr>
          <a:xfrm>
            <a:off x="838200" y="2362200"/>
            <a:ext cx="7693025" cy="3962400"/>
          </a:xfrm>
        </p:spPr>
        <p:txBody>
          <a:bodyPr/>
          <a:lstStyle/>
          <a:p>
            <a:pPr eaLnBrk="1" hangingPunct="1">
              <a:buFont typeface="Wingdings" pitchFamily="2" charset="2"/>
              <a:buChar char="l"/>
              <a:defRPr/>
            </a:pPr>
            <a:endParaRPr lang="en-US" dirty="0" smtClean="0">
              <a:ea typeface="+mn-ea"/>
              <a:cs typeface="+mn-cs"/>
            </a:endParaRPr>
          </a:p>
          <a:p>
            <a:pPr marL="0" indent="0" eaLnBrk="1" hangingPunct="1">
              <a:buFont typeface="Wingdings" pitchFamily="2" charset="2"/>
              <a:buNone/>
              <a:defRPr/>
            </a:pPr>
            <a:endParaRPr lang="en-US" dirty="0" smtClean="0">
              <a:ea typeface="+mn-ea"/>
              <a:cs typeface="+mn-cs"/>
            </a:endParaRPr>
          </a:p>
        </p:txBody>
      </p:sp>
      <p:sp>
        <p:nvSpPr>
          <p:cNvPr id="8" name="Rectangle 3"/>
          <p:cNvSpPr txBox="1">
            <a:spLocks noChangeArrowheads="1"/>
          </p:cNvSpPr>
          <p:nvPr/>
        </p:nvSpPr>
        <p:spPr bwMode="auto">
          <a:xfrm>
            <a:off x="838200" y="2362200"/>
            <a:ext cx="6705600" cy="3962400"/>
          </a:xfrm>
          <a:prstGeom prst="rect">
            <a:avLst/>
          </a:prstGeom>
          <a:noFill/>
          <a:ln w="9525">
            <a:noFill/>
            <a:miter lim="800000"/>
            <a:headEnd/>
            <a:tailEnd/>
          </a:ln>
        </p:spPr>
        <p:txBody>
          <a:bodyPr>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defRPr/>
            </a:pPr>
            <a:endParaRPr lang="en-US" sz="2400" dirty="0" smtClean="0"/>
          </a:p>
          <a:p>
            <a:pPr eaLnBrk="1" hangingPunct="1">
              <a:defRPr/>
            </a:pPr>
            <a:endParaRPr lang="en-US" dirty="0" smtClean="0"/>
          </a:p>
          <a:p>
            <a:pPr marL="0" indent="0" eaLnBrk="1" hangingPunct="1">
              <a:buFont typeface="Wingdings" pitchFamily="2" charset="2"/>
              <a:buNone/>
              <a:defRPr/>
            </a:pPr>
            <a:endParaRPr lang="en-US" dirty="0" smtClean="0"/>
          </a:p>
        </p:txBody>
      </p:sp>
      <p:sp>
        <p:nvSpPr>
          <p:cNvPr id="10" name="Rectangle 3"/>
          <p:cNvSpPr txBox="1">
            <a:spLocks noChangeArrowheads="1"/>
          </p:cNvSpPr>
          <p:nvPr/>
        </p:nvSpPr>
        <p:spPr bwMode="auto">
          <a:xfrm>
            <a:off x="838200" y="2362200"/>
            <a:ext cx="7239000" cy="3879850"/>
          </a:xfrm>
          <a:prstGeom prst="rect">
            <a:avLst/>
          </a:prstGeom>
          <a:noFill/>
          <a:ln w="9525">
            <a:noFill/>
            <a:miter lim="800000"/>
            <a:headEnd/>
            <a:tailEnd/>
          </a:ln>
        </p:spPr>
        <p:txBody>
          <a:bodyPr>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defRPr/>
            </a:pPr>
            <a:r>
              <a:rPr lang="en-US" sz="2400" dirty="0" smtClean="0"/>
              <a:t>Connecting to the Internet involves the following steps:</a:t>
            </a:r>
          </a:p>
          <a:p>
            <a:pPr marL="914400" lvl="1" indent="-457200" eaLnBrk="1" hangingPunct="1">
              <a:buFont typeface="+mj-lt"/>
              <a:buAutoNum type="arabicPeriod"/>
              <a:defRPr/>
            </a:pPr>
            <a:r>
              <a:rPr lang="en-US" dirty="0" smtClean="0">
                <a:ea typeface="+mn-ea"/>
                <a:cs typeface="+mn-cs"/>
              </a:rPr>
              <a:t>Locate an ISP or an online service.</a:t>
            </a:r>
          </a:p>
          <a:p>
            <a:pPr marL="914400" lvl="1" indent="-457200" eaLnBrk="1" hangingPunct="1">
              <a:buFont typeface="+mj-lt"/>
              <a:buAutoNum type="arabicPeriod"/>
              <a:defRPr/>
            </a:pPr>
            <a:r>
              <a:rPr lang="en-US" dirty="0" smtClean="0">
                <a:ea typeface="+mn-ea"/>
                <a:cs typeface="+mn-cs"/>
              </a:rPr>
              <a:t>Install some type of telecommunications software.</a:t>
            </a:r>
          </a:p>
          <a:p>
            <a:pPr marL="914400" lvl="1" indent="-457200" eaLnBrk="1" hangingPunct="1">
              <a:buFont typeface="+mj-lt"/>
              <a:buAutoNum type="arabicPeriod"/>
              <a:defRPr/>
            </a:pPr>
            <a:r>
              <a:rPr lang="en-US" dirty="0" smtClean="0">
                <a:ea typeface="+mn-ea"/>
                <a:cs typeface="+mn-cs"/>
              </a:rPr>
              <a:t>You need a Web browser. Most computers come with a browser already installed.</a:t>
            </a:r>
          </a:p>
          <a:p>
            <a:pPr lvl="1" eaLnBrk="1" hangingPunct="1">
              <a:defRPr/>
            </a:pPr>
            <a:endParaRPr lang="en-US" sz="1600" dirty="0" smtClean="0">
              <a:ea typeface="+mn-ea"/>
              <a:cs typeface="+mn-cs"/>
            </a:endParaRPr>
          </a:p>
          <a:p>
            <a:pPr lvl="1" eaLnBrk="1" hangingPunct="1">
              <a:defRPr/>
            </a:pPr>
            <a:endParaRPr lang="en-US" sz="2000" dirty="0" smtClean="0">
              <a:ea typeface="+mn-ea"/>
              <a:cs typeface="+mn-cs"/>
            </a:endParaRPr>
          </a:p>
          <a:p>
            <a:pPr eaLnBrk="1" hangingPunct="1">
              <a:defRPr/>
            </a:pPr>
            <a:endParaRPr lang="en-US" sz="2400" dirty="0" smtClean="0"/>
          </a:p>
          <a:p>
            <a:pPr eaLnBrk="1" hangingPunct="1">
              <a:defRPr/>
            </a:pPr>
            <a:endParaRPr lang="en-US" dirty="0" smtClean="0"/>
          </a:p>
          <a:p>
            <a:pPr marL="0" indent="0" eaLnBrk="1" hangingPunct="1">
              <a:buFont typeface="Wingdings" pitchFamily="2" charset="2"/>
              <a:buNone/>
              <a:defRPr/>
            </a:pPr>
            <a:endParaRPr lang="en-US" dirty="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3"/>
          <p:cNvSpPr>
            <a:spLocks noGrp="1" noChangeArrowheads="1"/>
          </p:cNvSpPr>
          <p:nvPr>
            <p:ph type="sldNum" sz="quarter" idx="10"/>
          </p:nvPr>
        </p:nvSpPr>
        <p:spPr>
          <a:noFill/>
        </p:spPr>
        <p:txBody>
          <a:bodyPr/>
          <a:lstStyle/>
          <a:p>
            <a:fld id="{59362E29-C352-45B0-B4D6-EB24A3718D9B}" type="slidenum">
              <a:rPr lang="en-US" smtClean="0">
                <a:ea typeface="ＭＳ Ｐゴシック" charset="-128"/>
                <a:cs typeface="ＭＳ Ｐゴシック" charset="-128"/>
              </a:rPr>
              <a:pPr/>
              <a:t>21</a:t>
            </a:fld>
            <a:endParaRPr lang="en-US" smtClean="0">
              <a:ea typeface="ＭＳ Ｐゴシック" charset="-128"/>
              <a:cs typeface="ＭＳ Ｐゴシック" charset="-128"/>
            </a:endParaRPr>
          </a:p>
        </p:txBody>
      </p:sp>
      <p:sp>
        <p:nvSpPr>
          <p:cNvPr id="3891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086E5C7A-75BA-4BBF-AB37-AE3408944CB3}" type="slidenum">
              <a:rPr lang="en-US" sz="2600" b="1">
                <a:solidFill>
                  <a:schemeClr val="bg1"/>
                </a:solidFill>
              </a:rPr>
              <a:pPr/>
              <a:t>21</a:t>
            </a:fld>
            <a:endParaRPr lang="en-US" sz="2600" b="1">
              <a:solidFill>
                <a:schemeClr val="bg1"/>
              </a:solidFill>
            </a:endParaRPr>
          </a:p>
        </p:txBody>
      </p:sp>
      <p:sp>
        <p:nvSpPr>
          <p:cNvPr id="38915"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59FBCCE2-EB6C-4D78-9CD8-F7E0C3F9A707}" type="slidenum">
              <a:rPr lang="en-US" sz="2600" b="1">
                <a:solidFill>
                  <a:schemeClr val="bg1"/>
                </a:solidFill>
              </a:rPr>
              <a:pPr/>
              <a:t>21</a:t>
            </a:fld>
            <a:endParaRPr lang="en-US" sz="2600" b="1">
              <a:solidFill>
                <a:schemeClr val="bg1"/>
              </a:solidFill>
            </a:endParaRPr>
          </a:p>
        </p:txBody>
      </p:sp>
      <p:sp>
        <p:nvSpPr>
          <p:cNvPr id="38916" name="AutoShape 2"/>
          <p:cNvSpPr>
            <a:spLocks noGrp="1" noChangeArrowheads="1"/>
          </p:cNvSpPr>
          <p:nvPr>
            <p:ph type="title"/>
          </p:nvPr>
        </p:nvSpPr>
        <p:spPr>
          <a:xfrm>
            <a:off x="762000" y="762000"/>
            <a:ext cx="8153400" cy="1143000"/>
          </a:xfrm>
        </p:spPr>
        <p:txBody>
          <a:bodyPr/>
          <a:lstStyle/>
          <a:p>
            <a:pPr eaLnBrk="1" hangingPunct="1"/>
            <a:r>
              <a:rPr lang="en-US" smtClean="0"/>
              <a:t>Connecting to the Internet (continued)</a:t>
            </a:r>
          </a:p>
        </p:txBody>
      </p:sp>
      <p:sp>
        <p:nvSpPr>
          <p:cNvPr id="26629" name="Rectangle 3"/>
          <p:cNvSpPr>
            <a:spLocks noGrp="1" noChangeArrowheads="1"/>
          </p:cNvSpPr>
          <p:nvPr>
            <p:ph type="body" idx="1"/>
          </p:nvPr>
        </p:nvSpPr>
        <p:spPr>
          <a:xfrm>
            <a:off x="838200" y="2362200"/>
            <a:ext cx="7693025" cy="3962400"/>
          </a:xfrm>
        </p:spPr>
        <p:txBody>
          <a:bodyPr/>
          <a:lstStyle/>
          <a:p>
            <a:pPr eaLnBrk="1" hangingPunct="1">
              <a:buFont typeface="Wingdings" pitchFamily="2" charset="2"/>
              <a:buChar char="l"/>
              <a:defRPr/>
            </a:pPr>
            <a:endParaRPr lang="en-US" dirty="0" smtClean="0">
              <a:ea typeface="+mn-ea"/>
              <a:cs typeface="+mn-cs"/>
            </a:endParaRPr>
          </a:p>
          <a:p>
            <a:pPr marL="0" indent="0" eaLnBrk="1" hangingPunct="1">
              <a:buFont typeface="Wingdings" pitchFamily="2" charset="2"/>
              <a:buNone/>
              <a:defRPr/>
            </a:pPr>
            <a:endParaRPr lang="en-US" dirty="0" smtClean="0">
              <a:ea typeface="+mn-ea"/>
              <a:cs typeface="+mn-cs"/>
            </a:endParaRPr>
          </a:p>
        </p:txBody>
      </p:sp>
      <p:sp>
        <p:nvSpPr>
          <p:cNvPr id="8" name="Rectangle 3"/>
          <p:cNvSpPr txBox="1">
            <a:spLocks noChangeArrowheads="1"/>
          </p:cNvSpPr>
          <p:nvPr/>
        </p:nvSpPr>
        <p:spPr bwMode="auto">
          <a:xfrm>
            <a:off x="838200" y="2362200"/>
            <a:ext cx="6705600" cy="3962400"/>
          </a:xfrm>
          <a:prstGeom prst="rect">
            <a:avLst/>
          </a:prstGeom>
          <a:noFill/>
          <a:ln w="9525">
            <a:noFill/>
            <a:miter lim="800000"/>
            <a:headEnd/>
            <a:tailEnd/>
          </a:ln>
        </p:spPr>
        <p:txBody>
          <a:bodyPr>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defRPr/>
            </a:pPr>
            <a:endParaRPr lang="en-US" sz="2400" dirty="0" smtClean="0"/>
          </a:p>
          <a:p>
            <a:pPr eaLnBrk="1" hangingPunct="1">
              <a:defRPr/>
            </a:pPr>
            <a:endParaRPr lang="en-US" dirty="0" smtClean="0"/>
          </a:p>
          <a:p>
            <a:pPr marL="0" indent="0" eaLnBrk="1" hangingPunct="1">
              <a:buFont typeface="Wingdings" pitchFamily="2" charset="2"/>
              <a:buNone/>
              <a:defRPr/>
            </a:pPr>
            <a:endParaRPr lang="en-US" dirty="0" smtClean="0"/>
          </a:p>
        </p:txBody>
      </p:sp>
      <p:sp>
        <p:nvSpPr>
          <p:cNvPr id="10" name="Rectangle 3"/>
          <p:cNvSpPr txBox="1">
            <a:spLocks noChangeArrowheads="1"/>
          </p:cNvSpPr>
          <p:nvPr/>
        </p:nvSpPr>
        <p:spPr bwMode="auto">
          <a:xfrm>
            <a:off x="838200" y="2362200"/>
            <a:ext cx="3352800" cy="3879850"/>
          </a:xfrm>
          <a:prstGeom prst="rect">
            <a:avLst/>
          </a:prstGeom>
          <a:noFill/>
          <a:ln w="9525">
            <a:noFill/>
            <a:miter lim="800000"/>
            <a:headEnd/>
            <a:tailEnd/>
          </a:ln>
        </p:spPr>
        <p:txBody>
          <a:bodyPr>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marL="342900" lvl="1" indent="-342900" eaLnBrk="1" hangingPunct="1">
              <a:buFont typeface="Wingdings" pitchFamily="2" charset="2"/>
              <a:buChar char="l"/>
              <a:defRPr/>
            </a:pPr>
            <a:r>
              <a:rPr lang="en-US" dirty="0">
                <a:ea typeface="+mn-ea"/>
                <a:cs typeface="+mn-cs"/>
              </a:rPr>
              <a:t>You can use hotspots, public wireless hookups, to connect to the Internet when you cannot use your ISP</a:t>
            </a:r>
            <a:r>
              <a:rPr lang="en-US" dirty="0" smtClean="0">
                <a:ea typeface="+mn-ea"/>
                <a:cs typeface="+mn-cs"/>
              </a:rPr>
              <a:t>.</a:t>
            </a:r>
          </a:p>
          <a:p>
            <a:pPr marL="342900" lvl="1" indent="-342900" eaLnBrk="1" hangingPunct="1">
              <a:buFont typeface="Wingdings" pitchFamily="2" charset="2"/>
              <a:buChar char="l"/>
              <a:defRPr/>
            </a:pPr>
            <a:endParaRPr lang="en-US" dirty="0">
              <a:ea typeface="+mn-ea"/>
              <a:cs typeface="+mn-cs"/>
            </a:endParaRPr>
          </a:p>
          <a:p>
            <a:pPr marL="457200" lvl="1" indent="0" eaLnBrk="1" hangingPunct="1">
              <a:buFontTx/>
              <a:buNone/>
              <a:defRPr/>
            </a:pPr>
            <a:endParaRPr lang="en-US" sz="1600" dirty="0" smtClean="0">
              <a:ea typeface="+mn-ea"/>
              <a:cs typeface="+mn-cs"/>
            </a:endParaRPr>
          </a:p>
          <a:p>
            <a:pPr lvl="1" eaLnBrk="1" hangingPunct="1">
              <a:defRPr/>
            </a:pPr>
            <a:endParaRPr lang="en-US" sz="2000" dirty="0" smtClean="0">
              <a:ea typeface="+mn-ea"/>
              <a:cs typeface="+mn-cs"/>
            </a:endParaRPr>
          </a:p>
          <a:p>
            <a:pPr eaLnBrk="1" hangingPunct="1">
              <a:defRPr/>
            </a:pPr>
            <a:endParaRPr lang="en-US" sz="2400" dirty="0" smtClean="0"/>
          </a:p>
          <a:p>
            <a:pPr eaLnBrk="1" hangingPunct="1">
              <a:defRPr/>
            </a:pPr>
            <a:endParaRPr lang="en-US" dirty="0" smtClean="0"/>
          </a:p>
          <a:p>
            <a:pPr marL="0" indent="0" eaLnBrk="1" hangingPunct="1">
              <a:buFont typeface="Wingdings" pitchFamily="2" charset="2"/>
              <a:buNone/>
              <a:defRPr/>
            </a:pPr>
            <a:endParaRPr lang="en-US" dirty="0" smtClean="0"/>
          </a:p>
        </p:txBody>
      </p:sp>
      <p:pic>
        <p:nvPicPr>
          <p:cNvPr id="38920" name="Picture 2"/>
          <p:cNvPicPr>
            <a:picLocks noChangeAspect="1" noChangeArrowheads="1"/>
          </p:cNvPicPr>
          <p:nvPr/>
        </p:nvPicPr>
        <p:blipFill>
          <a:blip r:embed="rId2"/>
          <a:srcRect/>
          <a:stretch>
            <a:fillRect/>
          </a:stretch>
        </p:blipFill>
        <p:spPr bwMode="auto">
          <a:xfrm>
            <a:off x="4421188" y="2514600"/>
            <a:ext cx="4435475" cy="3124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3"/>
          <p:cNvSpPr>
            <a:spLocks noGrp="1" noChangeArrowheads="1"/>
          </p:cNvSpPr>
          <p:nvPr>
            <p:ph type="sldNum" sz="quarter" idx="10"/>
          </p:nvPr>
        </p:nvSpPr>
        <p:spPr>
          <a:noFill/>
        </p:spPr>
        <p:txBody>
          <a:bodyPr/>
          <a:lstStyle/>
          <a:p>
            <a:fld id="{1444BC40-4017-42A2-B133-B2923B159032}" type="slidenum">
              <a:rPr lang="en-US" smtClean="0">
                <a:ea typeface="ＭＳ Ｐゴシック" charset="-128"/>
                <a:cs typeface="ＭＳ Ｐゴシック" charset="-128"/>
              </a:rPr>
              <a:pPr/>
              <a:t>22</a:t>
            </a:fld>
            <a:endParaRPr lang="en-US" smtClean="0">
              <a:ea typeface="ＭＳ Ｐゴシック" charset="-128"/>
              <a:cs typeface="ＭＳ Ｐゴシック" charset="-128"/>
            </a:endParaRPr>
          </a:p>
        </p:txBody>
      </p:sp>
      <p:sp>
        <p:nvSpPr>
          <p:cNvPr id="3993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C267C06D-1407-4142-9E2D-01A9715F85DC}" type="slidenum">
              <a:rPr lang="en-US" sz="2600" b="1">
                <a:solidFill>
                  <a:schemeClr val="bg1"/>
                </a:solidFill>
              </a:rPr>
              <a:pPr/>
              <a:t>22</a:t>
            </a:fld>
            <a:endParaRPr lang="en-US" sz="2600" b="1">
              <a:solidFill>
                <a:schemeClr val="bg1"/>
              </a:solidFill>
            </a:endParaRPr>
          </a:p>
        </p:txBody>
      </p:sp>
      <p:sp>
        <p:nvSpPr>
          <p:cNvPr id="39939"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5578FE6C-9FD8-4CA3-A303-19C8FF29EEFF}" type="slidenum">
              <a:rPr lang="en-US" sz="2600" b="1">
                <a:solidFill>
                  <a:schemeClr val="bg1"/>
                </a:solidFill>
              </a:rPr>
              <a:pPr/>
              <a:t>22</a:t>
            </a:fld>
            <a:endParaRPr lang="en-US" sz="2600" b="1">
              <a:solidFill>
                <a:schemeClr val="bg1"/>
              </a:solidFill>
            </a:endParaRPr>
          </a:p>
        </p:txBody>
      </p:sp>
      <p:sp>
        <p:nvSpPr>
          <p:cNvPr id="39940" name="AutoShape 2"/>
          <p:cNvSpPr>
            <a:spLocks noGrp="1" noChangeArrowheads="1"/>
          </p:cNvSpPr>
          <p:nvPr>
            <p:ph type="title"/>
          </p:nvPr>
        </p:nvSpPr>
        <p:spPr>
          <a:xfrm>
            <a:off x="762000" y="762000"/>
            <a:ext cx="8153400" cy="1143000"/>
          </a:xfrm>
        </p:spPr>
        <p:txBody>
          <a:bodyPr/>
          <a:lstStyle/>
          <a:p>
            <a:pPr eaLnBrk="1" hangingPunct="1"/>
            <a:r>
              <a:rPr lang="en-US" smtClean="0"/>
              <a:t>Understanding Browser Basics</a:t>
            </a:r>
          </a:p>
        </p:txBody>
      </p:sp>
      <p:sp>
        <p:nvSpPr>
          <p:cNvPr id="26629" name="Rectangle 3"/>
          <p:cNvSpPr>
            <a:spLocks noGrp="1" noChangeArrowheads="1"/>
          </p:cNvSpPr>
          <p:nvPr>
            <p:ph type="body" idx="1"/>
          </p:nvPr>
        </p:nvSpPr>
        <p:spPr>
          <a:xfrm>
            <a:off x="838200" y="2362200"/>
            <a:ext cx="7693025" cy="3962400"/>
          </a:xfrm>
        </p:spPr>
        <p:txBody>
          <a:bodyPr/>
          <a:lstStyle/>
          <a:p>
            <a:pPr eaLnBrk="1" hangingPunct="1">
              <a:buFont typeface="Wingdings" pitchFamily="2" charset="2"/>
              <a:buChar char="l"/>
              <a:defRPr/>
            </a:pPr>
            <a:endParaRPr lang="en-US" dirty="0" smtClean="0">
              <a:ea typeface="+mn-ea"/>
              <a:cs typeface="+mn-cs"/>
            </a:endParaRPr>
          </a:p>
          <a:p>
            <a:pPr marL="0" indent="0" eaLnBrk="1" hangingPunct="1">
              <a:buFont typeface="Wingdings" pitchFamily="2" charset="2"/>
              <a:buNone/>
              <a:defRPr/>
            </a:pPr>
            <a:endParaRPr lang="en-US" dirty="0" smtClean="0">
              <a:ea typeface="+mn-ea"/>
              <a:cs typeface="+mn-cs"/>
            </a:endParaRPr>
          </a:p>
        </p:txBody>
      </p:sp>
      <p:sp>
        <p:nvSpPr>
          <p:cNvPr id="39942" name="Rectangle 3"/>
          <p:cNvSpPr txBox="1">
            <a:spLocks noChangeArrowheads="1"/>
          </p:cNvSpPr>
          <p:nvPr/>
        </p:nvSpPr>
        <p:spPr bwMode="auto">
          <a:xfrm>
            <a:off x="838200" y="2362200"/>
            <a:ext cx="7239000" cy="39624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tx1"/>
              </a:buClr>
              <a:buSzPct val="75000"/>
              <a:buFont typeface="Wingdings" charset="2"/>
              <a:buChar char="l"/>
            </a:pPr>
            <a:r>
              <a:rPr lang="en-US"/>
              <a:t>A browser is a software program you use to retrieve documents from the Web and to display them in a readable format.</a:t>
            </a:r>
          </a:p>
          <a:p>
            <a:pPr marL="342900" indent="-342900">
              <a:spcBef>
                <a:spcPct val="20000"/>
              </a:spcBef>
              <a:buClr>
                <a:schemeClr val="tx1"/>
              </a:buClr>
              <a:buSzPct val="75000"/>
              <a:buFont typeface="Wingdings" charset="2"/>
              <a:buChar char="l"/>
            </a:pPr>
            <a:r>
              <a:rPr lang="en-US"/>
              <a:t>Browsers can display both text and images as well as multi-media information, including sound and video.</a:t>
            </a:r>
          </a:p>
          <a:p>
            <a:pPr marL="342900" indent="-342900">
              <a:spcBef>
                <a:spcPct val="20000"/>
              </a:spcBef>
              <a:buClr>
                <a:schemeClr val="tx1"/>
              </a:buClr>
              <a:buSzPct val="75000"/>
              <a:buFont typeface="Wingdings" charset="2"/>
              <a:buChar char="l"/>
            </a:pPr>
            <a:r>
              <a:rPr lang="en-US"/>
              <a:t>You navigate through the Web by clicking hyperlinked words and images.</a:t>
            </a:r>
          </a:p>
          <a:p>
            <a:pPr marL="342900" indent="-342900">
              <a:spcBef>
                <a:spcPct val="20000"/>
              </a:spcBef>
              <a:buClr>
                <a:schemeClr val="tx1"/>
              </a:buClr>
              <a:buSzPct val="75000"/>
              <a:buFont typeface="Wingdings" charset="2"/>
              <a:buChar char="l"/>
            </a:pPr>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3"/>
          <p:cNvSpPr>
            <a:spLocks noGrp="1" noChangeArrowheads="1"/>
          </p:cNvSpPr>
          <p:nvPr>
            <p:ph type="sldNum" sz="quarter" idx="10"/>
          </p:nvPr>
        </p:nvSpPr>
        <p:spPr>
          <a:noFill/>
        </p:spPr>
        <p:txBody>
          <a:bodyPr/>
          <a:lstStyle/>
          <a:p>
            <a:fld id="{C3498D07-D694-4835-B200-C4F61DA507D1}" type="slidenum">
              <a:rPr lang="en-US" smtClean="0">
                <a:ea typeface="ＭＳ Ｐゴシック" charset="-128"/>
                <a:cs typeface="ＭＳ Ｐゴシック" charset="-128"/>
              </a:rPr>
              <a:pPr/>
              <a:t>23</a:t>
            </a:fld>
            <a:endParaRPr lang="en-US" smtClean="0">
              <a:ea typeface="ＭＳ Ｐゴシック" charset="-128"/>
              <a:cs typeface="ＭＳ Ｐゴシック" charset="-128"/>
            </a:endParaRPr>
          </a:p>
        </p:txBody>
      </p:sp>
      <p:sp>
        <p:nvSpPr>
          <p:cNvPr id="4096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E1F3C8AD-30AA-40E6-99AD-70F9FE0B6109}" type="slidenum">
              <a:rPr lang="en-US" sz="2600" b="1">
                <a:solidFill>
                  <a:schemeClr val="bg1"/>
                </a:solidFill>
              </a:rPr>
              <a:pPr/>
              <a:t>23</a:t>
            </a:fld>
            <a:endParaRPr lang="en-US" sz="2600" b="1">
              <a:solidFill>
                <a:schemeClr val="bg1"/>
              </a:solidFill>
            </a:endParaRPr>
          </a:p>
        </p:txBody>
      </p:sp>
      <p:sp>
        <p:nvSpPr>
          <p:cNvPr id="40963"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C65122EC-CD69-4C22-B8BA-5B3B97877FB9}" type="slidenum">
              <a:rPr lang="en-US" sz="2600" b="1">
                <a:solidFill>
                  <a:schemeClr val="bg1"/>
                </a:solidFill>
              </a:rPr>
              <a:pPr/>
              <a:t>23</a:t>
            </a:fld>
            <a:endParaRPr lang="en-US" sz="2600" b="1">
              <a:solidFill>
                <a:schemeClr val="bg1"/>
              </a:solidFill>
            </a:endParaRPr>
          </a:p>
        </p:txBody>
      </p:sp>
      <p:sp>
        <p:nvSpPr>
          <p:cNvPr id="40964" name="AutoShape 2"/>
          <p:cNvSpPr>
            <a:spLocks noGrp="1" noChangeArrowheads="1"/>
          </p:cNvSpPr>
          <p:nvPr>
            <p:ph type="title"/>
          </p:nvPr>
        </p:nvSpPr>
        <p:spPr>
          <a:xfrm>
            <a:off x="762000" y="762000"/>
            <a:ext cx="8153400" cy="1143000"/>
          </a:xfrm>
        </p:spPr>
        <p:txBody>
          <a:bodyPr/>
          <a:lstStyle/>
          <a:p>
            <a:pPr eaLnBrk="1" hangingPunct="1"/>
            <a:r>
              <a:rPr lang="en-US" smtClean="0"/>
              <a:t>Understanding Browser Basics (continued)</a:t>
            </a:r>
          </a:p>
        </p:txBody>
      </p:sp>
      <p:sp>
        <p:nvSpPr>
          <p:cNvPr id="26629" name="Rectangle 3"/>
          <p:cNvSpPr>
            <a:spLocks noGrp="1" noChangeArrowheads="1"/>
          </p:cNvSpPr>
          <p:nvPr>
            <p:ph type="body" idx="1"/>
          </p:nvPr>
        </p:nvSpPr>
        <p:spPr>
          <a:xfrm>
            <a:off x="838200" y="2362200"/>
            <a:ext cx="7693025" cy="3962400"/>
          </a:xfrm>
        </p:spPr>
        <p:txBody>
          <a:bodyPr/>
          <a:lstStyle/>
          <a:p>
            <a:pPr eaLnBrk="1" hangingPunct="1">
              <a:buFont typeface="Wingdings" pitchFamily="2" charset="2"/>
              <a:buChar char="l"/>
              <a:defRPr/>
            </a:pPr>
            <a:endParaRPr lang="en-US" dirty="0" smtClean="0">
              <a:ea typeface="+mn-ea"/>
              <a:cs typeface="+mn-cs"/>
            </a:endParaRPr>
          </a:p>
          <a:p>
            <a:pPr marL="0" indent="0" eaLnBrk="1" hangingPunct="1">
              <a:buFont typeface="Wingdings" pitchFamily="2" charset="2"/>
              <a:buNone/>
              <a:defRPr/>
            </a:pPr>
            <a:endParaRPr lang="en-US" dirty="0" smtClean="0">
              <a:ea typeface="+mn-ea"/>
              <a:cs typeface="+mn-cs"/>
            </a:endParaRPr>
          </a:p>
        </p:txBody>
      </p:sp>
      <p:sp>
        <p:nvSpPr>
          <p:cNvPr id="40966" name="Rectangle 3"/>
          <p:cNvSpPr txBox="1">
            <a:spLocks noChangeArrowheads="1"/>
          </p:cNvSpPr>
          <p:nvPr/>
        </p:nvSpPr>
        <p:spPr bwMode="auto">
          <a:xfrm>
            <a:off x="838200" y="2362200"/>
            <a:ext cx="7239000" cy="39624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tx1"/>
              </a:buClr>
              <a:buSzPct val="75000"/>
              <a:buFont typeface="Wingdings" charset="2"/>
              <a:buChar char="l"/>
            </a:pPr>
            <a:r>
              <a:rPr lang="en-US" b="1"/>
              <a:t>Parts of the Browser Window:</a:t>
            </a:r>
          </a:p>
          <a:p>
            <a:pPr marL="342900" indent="-342900">
              <a:spcBef>
                <a:spcPct val="20000"/>
              </a:spcBef>
              <a:buClr>
                <a:schemeClr val="tx1"/>
              </a:buClr>
              <a:buSzPct val="75000"/>
              <a:buFont typeface="Wingdings" charset="2"/>
              <a:buChar char="l"/>
            </a:pPr>
            <a:endParaRPr lang="en-US"/>
          </a:p>
          <a:p>
            <a:pPr marL="342900" indent="-342900">
              <a:spcBef>
                <a:spcPct val="20000"/>
              </a:spcBef>
              <a:buClr>
                <a:schemeClr val="tx1"/>
              </a:buClr>
              <a:buSzPct val="75000"/>
              <a:buFont typeface="Wingdings" charset="2"/>
              <a:buChar char="l"/>
            </a:pPr>
            <a:endParaRPr lang="en-US"/>
          </a:p>
        </p:txBody>
      </p:sp>
      <p:pic>
        <p:nvPicPr>
          <p:cNvPr id="40967" name="Picture 2"/>
          <p:cNvPicPr>
            <a:picLocks noChangeAspect="1" noChangeArrowheads="1"/>
          </p:cNvPicPr>
          <p:nvPr/>
        </p:nvPicPr>
        <p:blipFill>
          <a:blip r:embed="rId2"/>
          <a:srcRect/>
          <a:stretch>
            <a:fillRect/>
          </a:stretch>
        </p:blipFill>
        <p:spPr bwMode="auto">
          <a:xfrm>
            <a:off x="1371600" y="2890838"/>
            <a:ext cx="4883150" cy="3241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3"/>
          <p:cNvSpPr>
            <a:spLocks noGrp="1" noChangeArrowheads="1"/>
          </p:cNvSpPr>
          <p:nvPr>
            <p:ph type="sldNum" sz="quarter" idx="10"/>
          </p:nvPr>
        </p:nvSpPr>
        <p:spPr>
          <a:noFill/>
        </p:spPr>
        <p:txBody>
          <a:bodyPr/>
          <a:lstStyle/>
          <a:p>
            <a:fld id="{5C1305C2-9E62-4836-9C98-2E826408EA60}" type="slidenum">
              <a:rPr lang="en-US" smtClean="0">
                <a:ea typeface="ＭＳ Ｐゴシック" charset="-128"/>
                <a:cs typeface="ＭＳ Ｐゴシック" charset="-128"/>
              </a:rPr>
              <a:pPr/>
              <a:t>24</a:t>
            </a:fld>
            <a:endParaRPr lang="en-US" smtClean="0">
              <a:ea typeface="ＭＳ Ｐゴシック" charset="-128"/>
              <a:cs typeface="ＭＳ Ｐゴシック" charset="-128"/>
            </a:endParaRPr>
          </a:p>
        </p:txBody>
      </p:sp>
      <p:sp>
        <p:nvSpPr>
          <p:cNvPr id="4198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5353D214-9B48-45E9-87CE-A76CB256812F}" type="slidenum">
              <a:rPr lang="en-US" sz="2600" b="1">
                <a:solidFill>
                  <a:schemeClr val="bg1"/>
                </a:solidFill>
              </a:rPr>
              <a:pPr/>
              <a:t>24</a:t>
            </a:fld>
            <a:endParaRPr lang="en-US" sz="2600" b="1">
              <a:solidFill>
                <a:schemeClr val="bg1"/>
              </a:solidFill>
            </a:endParaRPr>
          </a:p>
        </p:txBody>
      </p:sp>
      <p:sp>
        <p:nvSpPr>
          <p:cNvPr id="4198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606EBCF3-7FA5-4F9B-AEAF-FC2DDAC1FB42}" type="slidenum">
              <a:rPr lang="en-US" sz="2600" b="1">
                <a:solidFill>
                  <a:schemeClr val="bg1"/>
                </a:solidFill>
              </a:rPr>
              <a:pPr/>
              <a:t>24</a:t>
            </a:fld>
            <a:endParaRPr lang="en-US" sz="2600" b="1">
              <a:solidFill>
                <a:schemeClr val="bg1"/>
              </a:solidFill>
            </a:endParaRPr>
          </a:p>
        </p:txBody>
      </p:sp>
      <p:sp>
        <p:nvSpPr>
          <p:cNvPr id="41988" name="AutoShape 2"/>
          <p:cNvSpPr>
            <a:spLocks noGrp="1" noChangeArrowheads="1"/>
          </p:cNvSpPr>
          <p:nvPr>
            <p:ph type="title"/>
          </p:nvPr>
        </p:nvSpPr>
        <p:spPr>
          <a:xfrm>
            <a:off x="762000" y="762000"/>
            <a:ext cx="8153400" cy="1143000"/>
          </a:xfrm>
        </p:spPr>
        <p:txBody>
          <a:bodyPr/>
          <a:lstStyle/>
          <a:p>
            <a:pPr eaLnBrk="1" hangingPunct="1"/>
            <a:r>
              <a:rPr lang="en-US" smtClean="0"/>
              <a:t>Understanding Browser Basics (continued)</a:t>
            </a:r>
          </a:p>
        </p:txBody>
      </p:sp>
      <p:sp>
        <p:nvSpPr>
          <p:cNvPr id="26629" name="Rectangle 3"/>
          <p:cNvSpPr>
            <a:spLocks noGrp="1" noChangeArrowheads="1"/>
          </p:cNvSpPr>
          <p:nvPr>
            <p:ph type="body" idx="1"/>
          </p:nvPr>
        </p:nvSpPr>
        <p:spPr>
          <a:xfrm>
            <a:off x="838200" y="2362200"/>
            <a:ext cx="7693025" cy="3962400"/>
          </a:xfrm>
        </p:spPr>
        <p:txBody>
          <a:bodyPr/>
          <a:lstStyle/>
          <a:p>
            <a:pPr eaLnBrk="1" hangingPunct="1">
              <a:buFont typeface="Wingdings" pitchFamily="2" charset="2"/>
              <a:buChar char="l"/>
              <a:defRPr/>
            </a:pPr>
            <a:endParaRPr lang="en-US" dirty="0" smtClean="0">
              <a:ea typeface="+mn-ea"/>
              <a:cs typeface="+mn-cs"/>
            </a:endParaRPr>
          </a:p>
          <a:p>
            <a:pPr marL="0" indent="0" eaLnBrk="1" hangingPunct="1">
              <a:buFont typeface="Wingdings" pitchFamily="2" charset="2"/>
              <a:buNone/>
              <a:defRPr/>
            </a:pPr>
            <a:endParaRPr lang="en-US" dirty="0" smtClean="0">
              <a:ea typeface="+mn-ea"/>
              <a:cs typeface="+mn-cs"/>
            </a:endParaRPr>
          </a:p>
        </p:txBody>
      </p:sp>
      <p:sp>
        <p:nvSpPr>
          <p:cNvPr id="41990" name="Rectangle 3"/>
          <p:cNvSpPr txBox="1">
            <a:spLocks noChangeArrowheads="1"/>
          </p:cNvSpPr>
          <p:nvPr/>
        </p:nvSpPr>
        <p:spPr bwMode="auto">
          <a:xfrm>
            <a:off x="838200" y="2362200"/>
            <a:ext cx="2667000" cy="39624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tx1"/>
              </a:buClr>
              <a:buSzPct val="75000"/>
              <a:buFont typeface="Wingdings" charset="2"/>
              <a:buChar char="l"/>
            </a:pPr>
            <a:r>
              <a:rPr lang="en-US" b="1"/>
              <a:t>Parts of the Browser Window (continued):</a:t>
            </a:r>
          </a:p>
          <a:p>
            <a:pPr marL="342900" indent="-342900">
              <a:spcBef>
                <a:spcPct val="20000"/>
              </a:spcBef>
              <a:buClr>
                <a:schemeClr val="tx1"/>
              </a:buClr>
              <a:buSzPct val="75000"/>
              <a:buFont typeface="Wingdings" charset="2"/>
              <a:buChar char="l"/>
            </a:pPr>
            <a:endParaRPr lang="en-US"/>
          </a:p>
          <a:p>
            <a:pPr marL="342900" indent="-342900">
              <a:spcBef>
                <a:spcPct val="20000"/>
              </a:spcBef>
              <a:buClr>
                <a:schemeClr val="tx1"/>
              </a:buClr>
              <a:buSzPct val="75000"/>
              <a:buFont typeface="Wingdings" charset="2"/>
              <a:buChar char="l"/>
            </a:pPr>
            <a:endParaRPr lang="en-US"/>
          </a:p>
        </p:txBody>
      </p:sp>
      <p:pic>
        <p:nvPicPr>
          <p:cNvPr id="41991" name="Picture 2"/>
          <p:cNvPicPr>
            <a:picLocks noChangeAspect="1" noChangeArrowheads="1"/>
          </p:cNvPicPr>
          <p:nvPr/>
        </p:nvPicPr>
        <p:blipFill>
          <a:blip r:embed="rId2"/>
          <a:srcRect/>
          <a:stretch>
            <a:fillRect/>
          </a:stretch>
        </p:blipFill>
        <p:spPr bwMode="auto">
          <a:xfrm>
            <a:off x="3505200" y="2374900"/>
            <a:ext cx="5095875" cy="3867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3"/>
          <p:cNvSpPr>
            <a:spLocks noGrp="1" noChangeArrowheads="1"/>
          </p:cNvSpPr>
          <p:nvPr>
            <p:ph type="sldNum" sz="quarter" idx="10"/>
          </p:nvPr>
        </p:nvSpPr>
        <p:spPr>
          <a:noFill/>
        </p:spPr>
        <p:txBody>
          <a:bodyPr/>
          <a:lstStyle/>
          <a:p>
            <a:fld id="{A663D2CB-0040-4072-8BB7-9D803BF136FE}" type="slidenum">
              <a:rPr lang="en-US" smtClean="0">
                <a:ea typeface="ＭＳ Ｐゴシック" charset="-128"/>
                <a:cs typeface="ＭＳ Ｐゴシック" charset="-128"/>
              </a:rPr>
              <a:pPr/>
              <a:t>25</a:t>
            </a:fld>
            <a:endParaRPr lang="en-US" smtClean="0">
              <a:ea typeface="ＭＳ Ｐゴシック" charset="-128"/>
              <a:cs typeface="ＭＳ Ｐゴシック" charset="-128"/>
            </a:endParaRPr>
          </a:p>
        </p:txBody>
      </p:sp>
      <p:sp>
        <p:nvSpPr>
          <p:cNvPr id="43010"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5D35CEB9-8A89-4D8A-BB2A-C7F149A09063}" type="slidenum">
              <a:rPr lang="en-US" sz="2600" b="1">
                <a:solidFill>
                  <a:schemeClr val="bg1"/>
                </a:solidFill>
              </a:rPr>
              <a:pPr/>
              <a:t>25</a:t>
            </a:fld>
            <a:endParaRPr lang="en-US" sz="2600" b="1">
              <a:solidFill>
                <a:schemeClr val="bg1"/>
              </a:solidFill>
            </a:endParaRPr>
          </a:p>
        </p:txBody>
      </p:sp>
      <p:sp>
        <p:nvSpPr>
          <p:cNvPr id="43011"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25C7E3A1-CCDE-47D6-86FA-240FA820DCB0}" type="slidenum">
              <a:rPr lang="en-US" sz="2600" b="1">
                <a:solidFill>
                  <a:schemeClr val="bg1"/>
                </a:solidFill>
              </a:rPr>
              <a:pPr/>
              <a:t>25</a:t>
            </a:fld>
            <a:endParaRPr lang="en-US" sz="2600" b="1">
              <a:solidFill>
                <a:schemeClr val="bg1"/>
              </a:solidFill>
            </a:endParaRPr>
          </a:p>
        </p:txBody>
      </p:sp>
      <p:sp>
        <p:nvSpPr>
          <p:cNvPr id="43012" name="AutoShape 2"/>
          <p:cNvSpPr>
            <a:spLocks noGrp="1" noChangeArrowheads="1"/>
          </p:cNvSpPr>
          <p:nvPr>
            <p:ph type="title"/>
          </p:nvPr>
        </p:nvSpPr>
        <p:spPr>
          <a:xfrm>
            <a:off x="762000" y="762000"/>
            <a:ext cx="8153400" cy="1143000"/>
          </a:xfrm>
        </p:spPr>
        <p:txBody>
          <a:bodyPr/>
          <a:lstStyle/>
          <a:p>
            <a:pPr eaLnBrk="1" hangingPunct="1"/>
            <a:r>
              <a:rPr lang="en-US" smtClean="0"/>
              <a:t>Understanding Browser Basics (continued)</a:t>
            </a:r>
          </a:p>
        </p:txBody>
      </p:sp>
      <p:sp>
        <p:nvSpPr>
          <p:cNvPr id="26629" name="Rectangle 3"/>
          <p:cNvSpPr>
            <a:spLocks noGrp="1" noChangeArrowheads="1"/>
          </p:cNvSpPr>
          <p:nvPr>
            <p:ph type="body" idx="1"/>
          </p:nvPr>
        </p:nvSpPr>
        <p:spPr>
          <a:xfrm>
            <a:off x="838200" y="2362200"/>
            <a:ext cx="7693025" cy="3962400"/>
          </a:xfrm>
        </p:spPr>
        <p:txBody>
          <a:bodyPr/>
          <a:lstStyle/>
          <a:p>
            <a:pPr eaLnBrk="1" hangingPunct="1">
              <a:buFont typeface="Wingdings" pitchFamily="2" charset="2"/>
              <a:buChar char="l"/>
              <a:defRPr/>
            </a:pPr>
            <a:endParaRPr lang="en-US" dirty="0" smtClean="0">
              <a:ea typeface="+mn-ea"/>
              <a:cs typeface="+mn-cs"/>
            </a:endParaRPr>
          </a:p>
          <a:p>
            <a:pPr marL="0" indent="0" eaLnBrk="1" hangingPunct="1">
              <a:buFont typeface="Wingdings" pitchFamily="2" charset="2"/>
              <a:buNone/>
              <a:defRPr/>
            </a:pPr>
            <a:endParaRPr lang="en-US" dirty="0" smtClean="0">
              <a:ea typeface="+mn-ea"/>
              <a:cs typeface="+mn-cs"/>
            </a:endParaRPr>
          </a:p>
        </p:txBody>
      </p:sp>
      <p:sp>
        <p:nvSpPr>
          <p:cNvPr id="43014" name="Rectangle 3"/>
          <p:cNvSpPr txBox="1">
            <a:spLocks noChangeArrowheads="1"/>
          </p:cNvSpPr>
          <p:nvPr/>
        </p:nvSpPr>
        <p:spPr bwMode="auto">
          <a:xfrm>
            <a:off x="838200" y="2362200"/>
            <a:ext cx="7239000" cy="39624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tx1"/>
              </a:buClr>
              <a:buSzPct val="75000"/>
              <a:buFont typeface="Wingdings" charset="2"/>
              <a:buChar char="l"/>
            </a:pPr>
            <a:r>
              <a:rPr lang="en-US" b="1"/>
              <a:t>Navigating the Web:</a:t>
            </a:r>
          </a:p>
          <a:p>
            <a:pPr marL="342900" indent="-342900">
              <a:spcBef>
                <a:spcPct val="20000"/>
              </a:spcBef>
              <a:buClr>
                <a:schemeClr val="tx1"/>
              </a:buClr>
              <a:buSzPct val="75000"/>
              <a:buFont typeface="Wingdings" charset="2"/>
              <a:buChar char="l"/>
            </a:pPr>
            <a:r>
              <a:rPr lang="en-US"/>
              <a:t>If you have a direct high-speed connection or a wireless connection, you start your Web browser to display your home page.</a:t>
            </a:r>
          </a:p>
          <a:p>
            <a:pPr marL="342900" indent="-342900">
              <a:spcBef>
                <a:spcPct val="20000"/>
              </a:spcBef>
              <a:buClr>
                <a:schemeClr val="tx1"/>
              </a:buClr>
              <a:buSzPct val="75000"/>
              <a:buFont typeface="Wingdings" charset="2"/>
              <a:buChar char="l"/>
            </a:pPr>
            <a:r>
              <a:rPr lang="en-US"/>
              <a:t>Your browser was installed with a default home page.</a:t>
            </a:r>
          </a:p>
          <a:p>
            <a:pPr marL="342900" indent="-342900">
              <a:spcBef>
                <a:spcPct val="20000"/>
              </a:spcBef>
              <a:buClr>
                <a:schemeClr val="tx1"/>
              </a:buClr>
              <a:buSzPct val="75000"/>
              <a:buFont typeface="Wingdings" charset="2"/>
              <a:buChar char="l"/>
            </a:pPr>
            <a:r>
              <a:rPr lang="en-US"/>
              <a:t>The Address bar near the top of the browser window contains the URL of the current page. If you want to visit a specific Web site, you enter the address in the Address bar.</a:t>
            </a:r>
          </a:p>
          <a:p>
            <a:pPr marL="342900" indent="-342900">
              <a:spcBef>
                <a:spcPct val="20000"/>
              </a:spcBef>
              <a:buClr>
                <a:schemeClr val="tx1"/>
              </a:buClr>
              <a:buSzPct val="75000"/>
              <a:buFont typeface="Wingdings" charset="2"/>
              <a:buChar char="l"/>
            </a:pPr>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3"/>
          <p:cNvSpPr>
            <a:spLocks noGrp="1" noChangeArrowheads="1"/>
          </p:cNvSpPr>
          <p:nvPr>
            <p:ph type="sldNum" sz="quarter" idx="10"/>
          </p:nvPr>
        </p:nvSpPr>
        <p:spPr>
          <a:noFill/>
        </p:spPr>
        <p:txBody>
          <a:bodyPr/>
          <a:lstStyle/>
          <a:p>
            <a:fld id="{10494A5E-0BAF-4843-9483-B97B8F69E095}" type="slidenum">
              <a:rPr lang="en-US" smtClean="0">
                <a:ea typeface="ＭＳ Ｐゴシック" charset="-128"/>
                <a:cs typeface="ＭＳ Ｐゴシック" charset="-128"/>
              </a:rPr>
              <a:pPr/>
              <a:t>26</a:t>
            </a:fld>
            <a:endParaRPr lang="en-US" smtClean="0">
              <a:ea typeface="ＭＳ Ｐゴシック" charset="-128"/>
              <a:cs typeface="ＭＳ Ｐゴシック" charset="-128"/>
            </a:endParaRPr>
          </a:p>
        </p:txBody>
      </p:sp>
      <p:sp>
        <p:nvSpPr>
          <p:cNvPr id="440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7321703E-127E-421C-B968-D2EAC9DDFE21}" type="slidenum">
              <a:rPr lang="en-US" sz="2600" b="1">
                <a:solidFill>
                  <a:schemeClr val="bg1"/>
                </a:solidFill>
              </a:rPr>
              <a:pPr/>
              <a:t>26</a:t>
            </a:fld>
            <a:endParaRPr lang="en-US" sz="2600" b="1">
              <a:solidFill>
                <a:schemeClr val="bg1"/>
              </a:solidFill>
            </a:endParaRPr>
          </a:p>
        </p:txBody>
      </p:sp>
      <p:sp>
        <p:nvSpPr>
          <p:cNvPr id="44035"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69DB147F-4782-4269-B519-11D34BE49F9F}" type="slidenum">
              <a:rPr lang="en-US" sz="2600" b="1">
                <a:solidFill>
                  <a:schemeClr val="bg1"/>
                </a:solidFill>
              </a:rPr>
              <a:pPr/>
              <a:t>26</a:t>
            </a:fld>
            <a:endParaRPr lang="en-US" sz="2600" b="1">
              <a:solidFill>
                <a:schemeClr val="bg1"/>
              </a:solidFill>
            </a:endParaRPr>
          </a:p>
        </p:txBody>
      </p:sp>
      <p:sp>
        <p:nvSpPr>
          <p:cNvPr id="44036" name="AutoShape 2"/>
          <p:cNvSpPr>
            <a:spLocks noGrp="1" noChangeArrowheads="1"/>
          </p:cNvSpPr>
          <p:nvPr>
            <p:ph type="title"/>
          </p:nvPr>
        </p:nvSpPr>
        <p:spPr>
          <a:xfrm>
            <a:off x="762000" y="762000"/>
            <a:ext cx="8153400" cy="1143000"/>
          </a:xfrm>
        </p:spPr>
        <p:txBody>
          <a:bodyPr/>
          <a:lstStyle/>
          <a:p>
            <a:pPr eaLnBrk="1" hangingPunct="1"/>
            <a:r>
              <a:rPr lang="en-US" smtClean="0"/>
              <a:t>Understanding Browser Basics (continued)</a:t>
            </a:r>
          </a:p>
        </p:txBody>
      </p:sp>
      <p:sp>
        <p:nvSpPr>
          <p:cNvPr id="26629" name="Rectangle 3"/>
          <p:cNvSpPr>
            <a:spLocks noGrp="1" noChangeArrowheads="1"/>
          </p:cNvSpPr>
          <p:nvPr>
            <p:ph type="body" idx="1"/>
          </p:nvPr>
        </p:nvSpPr>
        <p:spPr>
          <a:xfrm>
            <a:off x="838200" y="2362200"/>
            <a:ext cx="7693025" cy="3962400"/>
          </a:xfrm>
        </p:spPr>
        <p:txBody>
          <a:bodyPr/>
          <a:lstStyle/>
          <a:p>
            <a:pPr eaLnBrk="1" hangingPunct="1">
              <a:buFont typeface="Wingdings" pitchFamily="2" charset="2"/>
              <a:buChar char="l"/>
              <a:defRPr/>
            </a:pPr>
            <a:endParaRPr lang="en-US" dirty="0" smtClean="0">
              <a:ea typeface="+mn-ea"/>
              <a:cs typeface="+mn-cs"/>
            </a:endParaRPr>
          </a:p>
          <a:p>
            <a:pPr marL="0" indent="0" eaLnBrk="1" hangingPunct="1">
              <a:buFont typeface="Wingdings" pitchFamily="2" charset="2"/>
              <a:buNone/>
              <a:defRPr/>
            </a:pPr>
            <a:endParaRPr lang="en-US" dirty="0" smtClean="0">
              <a:ea typeface="+mn-ea"/>
              <a:cs typeface="+mn-cs"/>
            </a:endParaRPr>
          </a:p>
        </p:txBody>
      </p:sp>
      <p:sp>
        <p:nvSpPr>
          <p:cNvPr id="44038" name="Rectangle 3"/>
          <p:cNvSpPr txBox="1">
            <a:spLocks noChangeArrowheads="1"/>
          </p:cNvSpPr>
          <p:nvPr/>
        </p:nvSpPr>
        <p:spPr bwMode="auto">
          <a:xfrm>
            <a:off x="838200" y="2362200"/>
            <a:ext cx="7239000" cy="39624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tx1"/>
              </a:buClr>
              <a:buSzPct val="75000"/>
              <a:buFont typeface="Wingdings" charset="2"/>
              <a:buChar char="l"/>
            </a:pPr>
            <a:r>
              <a:rPr lang="en-US" b="1"/>
              <a:t>Refreshing or Reloading a Web Page:</a:t>
            </a:r>
          </a:p>
          <a:p>
            <a:pPr marL="342900" indent="-342900">
              <a:spcBef>
                <a:spcPct val="20000"/>
              </a:spcBef>
              <a:buClr>
                <a:schemeClr val="tx1"/>
              </a:buClr>
              <a:buSzPct val="75000"/>
              <a:buFont typeface="Wingdings" charset="2"/>
              <a:buChar char="l"/>
            </a:pPr>
            <a:r>
              <a:rPr lang="en-US"/>
              <a:t>Cache memory is high-speed RAM that serves as temporary storage for data you access frequently.</a:t>
            </a:r>
          </a:p>
          <a:p>
            <a:pPr marL="342900" indent="-342900">
              <a:spcBef>
                <a:spcPct val="20000"/>
              </a:spcBef>
              <a:buClr>
                <a:schemeClr val="tx1"/>
              </a:buClr>
              <a:buSzPct val="75000"/>
              <a:buFont typeface="Wingdings" charset="2"/>
              <a:buChar char="l"/>
            </a:pPr>
            <a:r>
              <a:rPr lang="en-US"/>
              <a:t>When you visit a Web page, a copy of the contents of the Web page is stored in your cache.</a:t>
            </a:r>
          </a:p>
          <a:p>
            <a:pPr marL="342900" indent="-342900">
              <a:spcBef>
                <a:spcPct val="20000"/>
              </a:spcBef>
              <a:buClr>
                <a:schemeClr val="tx1"/>
              </a:buClr>
              <a:buSzPct val="75000"/>
              <a:buFont typeface="Wingdings" charset="2"/>
              <a:buChar char="l"/>
            </a:pPr>
            <a:r>
              <a:rPr lang="en-US"/>
              <a:t>You can refresh a Web page that contains updated information by clicking the Refresh button on the Address bar, selecting View on the menu bar and then clicking Refresh, or by pressing the F5 key. </a:t>
            </a:r>
          </a:p>
          <a:p>
            <a:pPr marL="342900" indent="-342900">
              <a:spcBef>
                <a:spcPct val="20000"/>
              </a:spcBef>
              <a:buClr>
                <a:schemeClr val="tx1"/>
              </a:buClr>
              <a:buSzPct val="75000"/>
              <a:buFont typeface="Wingdings" charset="2"/>
              <a:buChar char="l"/>
            </a:pPr>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3"/>
          <p:cNvSpPr>
            <a:spLocks noGrp="1" noChangeArrowheads="1"/>
          </p:cNvSpPr>
          <p:nvPr>
            <p:ph type="sldNum" sz="quarter" idx="10"/>
          </p:nvPr>
        </p:nvSpPr>
        <p:spPr>
          <a:noFill/>
        </p:spPr>
        <p:txBody>
          <a:bodyPr/>
          <a:lstStyle/>
          <a:p>
            <a:fld id="{FE60B8C2-174C-42B1-B235-4006D210F84D}" type="slidenum">
              <a:rPr lang="en-US" smtClean="0">
                <a:ea typeface="ＭＳ Ｐゴシック" charset="-128"/>
                <a:cs typeface="ＭＳ Ｐゴシック" charset="-128"/>
              </a:rPr>
              <a:pPr/>
              <a:t>27</a:t>
            </a:fld>
            <a:endParaRPr lang="en-US" smtClean="0">
              <a:ea typeface="ＭＳ Ｐゴシック" charset="-128"/>
              <a:cs typeface="ＭＳ Ｐゴシック" charset="-128"/>
            </a:endParaRPr>
          </a:p>
        </p:txBody>
      </p:sp>
      <p:sp>
        <p:nvSpPr>
          <p:cNvPr id="4505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3C447042-F71A-4429-98CC-44504ACFACA4}" type="slidenum">
              <a:rPr lang="en-US" sz="2600" b="1">
                <a:solidFill>
                  <a:schemeClr val="bg1"/>
                </a:solidFill>
              </a:rPr>
              <a:pPr/>
              <a:t>27</a:t>
            </a:fld>
            <a:endParaRPr lang="en-US" sz="2600" b="1">
              <a:solidFill>
                <a:schemeClr val="bg1"/>
              </a:solidFill>
            </a:endParaRPr>
          </a:p>
        </p:txBody>
      </p:sp>
      <p:sp>
        <p:nvSpPr>
          <p:cNvPr id="45059"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BF9CBCFC-609F-4CE0-8D9C-32E6BD06A10B}" type="slidenum">
              <a:rPr lang="en-US" sz="2600" b="1">
                <a:solidFill>
                  <a:schemeClr val="bg1"/>
                </a:solidFill>
              </a:rPr>
              <a:pPr/>
              <a:t>27</a:t>
            </a:fld>
            <a:endParaRPr lang="en-US" sz="2600" b="1">
              <a:solidFill>
                <a:schemeClr val="bg1"/>
              </a:solidFill>
            </a:endParaRPr>
          </a:p>
        </p:txBody>
      </p:sp>
      <p:sp>
        <p:nvSpPr>
          <p:cNvPr id="45060" name="AutoShape 2"/>
          <p:cNvSpPr>
            <a:spLocks noGrp="1" noChangeArrowheads="1"/>
          </p:cNvSpPr>
          <p:nvPr>
            <p:ph type="title"/>
          </p:nvPr>
        </p:nvSpPr>
        <p:spPr>
          <a:xfrm>
            <a:off x="762000" y="762000"/>
            <a:ext cx="8153400" cy="1143000"/>
          </a:xfrm>
        </p:spPr>
        <p:txBody>
          <a:bodyPr/>
          <a:lstStyle/>
          <a:p>
            <a:pPr eaLnBrk="1" hangingPunct="1"/>
            <a:r>
              <a:rPr lang="en-US" smtClean="0"/>
              <a:t>Understanding Browser Basics (continued)</a:t>
            </a:r>
          </a:p>
        </p:txBody>
      </p:sp>
      <p:sp>
        <p:nvSpPr>
          <p:cNvPr id="26629" name="Rectangle 3"/>
          <p:cNvSpPr>
            <a:spLocks noGrp="1" noChangeArrowheads="1"/>
          </p:cNvSpPr>
          <p:nvPr>
            <p:ph type="body" idx="1"/>
          </p:nvPr>
        </p:nvSpPr>
        <p:spPr>
          <a:xfrm>
            <a:off x="838200" y="2362200"/>
            <a:ext cx="7693025" cy="3962400"/>
          </a:xfrm>
        </p:spPr>
        <p:txBody>
          <a:bodyPr/>
          <a:lstStyle/>
          <a:p>
            <a:pPr eaLnBrk="1" hangingPunct="1">
              <a:buFont typeface="Wingdings" pitchFamily="2" charset="2"/>
              <a:buChar char="l"/>
              <a:defRPr/>
            </a:pPr>
            <a:endParaRPr lang="en-US" dirty="0" smtClean="0">
              <a:ea typeface="+mn-ea"/>
              <a:cs typeface="+mn-cs"/>
            </a:endParaRPr>
          </a:p>
          <a:p>
            <a:pPr marL="0" indent="0" eaLnBrk="1" hangingPunct="1">
              <a:buFont typeface="Wingdings" pitchFamily="2" charset="2"/>
              <a:buNone/>
              <a:defRPr/>
            </a:pPr>
            <a:endParaRPr lang="en-US" dirty="0" smtClean="0">
              <a:ea typeface="+mn-ea"/>
              <a:cs typeface="+mn-cs"/>
            </a:endParaRPr>
          </a:p>
        </p:txBody>
      </p:sp>
      <p:sp>
        <p:nvSpPr>
          <p:cNvPr id="45062" name="Rectangle 3"/>
          <p:cNvSpPr txBox="1">
            <a:spLocks noChangeArrowheads="1"/>
          </p:cNvSpPr>
          <p:nvPr/>
        </p:nvSpPr>
        <p:spPr bwMode="auto">
          <a:xfrm>
            <a:off x="838200" y="2362200"/>
            <a:ext cx="7239000" cy="39624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tx1"/>
              </a:buClr>
              <a:buSzPct val="75000"/>
              <a:buFont typeface="Wingdings" charset="2"/>
              <a:buChar char="l"/>
            </a:pPr>
            <a:r>
              <a:rPr lang="en-US" b="1"/>
              <a:t>Recent History:</a:t>
            </a:r>
          </a:p>
          <a:p>
            <a:pPr marL="342900" indent="-342900">
              <a:spcBef>
                <a:spcPct val="20000"/>
              </a:spcBef>
              <a:buClr>
                <a:schemeClr val="tx1"/>
              </a:buClr>
              <a:buSzPct val="75000"/>
              <a:buFont typeface="Wingdings" charset="2"/>
              <a:buChar char="l"/>
            </a:pPr>
            <a:r>
              <a:rPr lang="en-US"/>
              <a:t>Your browser tracks the sites you have visited for a specific period of time.</a:t>
            </a:r>
          </a:p>
          <a:p>
            <a:pPr marL="342900" indent="-342900">
              <a:spcBef>
                <a:spcPct val="20000"/>
              </a:spcBef>
              <a:buClr>
                <a:schemeClr val="tx1"/>
              </a:buClr>
              <a:buSzPct val="75000"/>
              <a:buFont typeface="Wingdings" charset="2"/>
              <a:buChar char="l"/>
            </a:pPr>
            <a:r>
              <a:rPr lang="en-US"/>
              <a:t>You can view a list of recently visited Web sites by clicking the Favorites button and then clicking the History tab. </a:t>
            </a:r>
          </a:p>
          <a:p>
            <a:pPr marL="342900" indent="-342900">
              <a:spcBef>
                <a:spcPct val="20000"/>
              </a:spcBef>
              <a:buClr>
                <a:schemeClr val="tx1"/>
              </a:buClr>
              <a:buSzPct val="75000"/>
              <a:buFont typeface="Wingdings" charset="2"/>
              <a:buChar char="l"/>
            </a:pPr>
            <a:endParaRPr lang="en-US"/>
          </a:p>
        </p:txBody>
      </p:sp>
      <p:pic>
        <p:nvPicPr>
          <p:cNvPr id="45063" name="Picture 2"/>
          <p:cNvPicPr>
            <a:picLocks noChangeAspect="1" noChangeArrowheads="1"/>
          </p:cNvPicPr>
          <p:nvPr/>
        </p:nvPicPr>
        <p:blipFill>
          <a:blip r:embed="rId2"/>
          <a:srcRect/>
          <a:stretch>
            <a:fillRect/>
          </a:stretch>
        </p:blipFill>
        <p:spPr bwMode="auto">
          <a:xfrm>
            <a:off x="2667000" y="4762500"/>
            <a:ext cx="4572000" cy="14795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3"/>
          <p:cNvSpPr>
            <a:spLocks noGrp="1" noChangeArrowheads="1"/>
          </p:cNvSpPr>
          <p:nvPr>
            <p:ph type="sldNum" sz="quarter" idx="10"/>
          </p:nvPr>
        </p:nvSpPr>
        <p:spPr>
          <a:noFill/>
        </p:spPr>
        <p:txBody>
          <a:bodyPr/>
          <a:lstStyle/>
          <a:p>
            <a:fld id="{8119A623-2115-4786-8667-22F3F8E49FBF}" type="slidenum">
              <a:rPr lang="en-US" smtClean="0">
                <a:ea typeface="ＭＳ Ｐゴシック" charset="-128"/>
                <a:cs typeface="ＭＳ Ｐゴシック" charset="-128"/>
              </a:rPr>
              <a:pPr/>
              <a:t>28</a:t>
            </a:fld>
            <a:endParaRPr lang="en-US" smtClean="0">
              <a:ea typeface="ＭＳ Ｐゴシック" charset="-128"/>
              <a:cs typeface="ＭＳ Ｐゴシック" charset="-128"/>
            </a:endParaRPr>
          </a:p>
        </p:txBody>
      </p:sp>
      <p:sp>
        <p:nvSpPr>
          <p:cNvPr id="4608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F496781D-AD12-4870-9F64-B997DC1FFDAA}" type="slidenum">
              <a:rPr lang="en-US" sz="2600" b="1">
                <a:solidFill>
                  <a:schemeClr val="bg1"/>
                </a:solidFill>
              </a:rPr>
              <a:pPr/>
              <a:t>28</a:t>
            </a:fld>
            <a:endParaRPr lang="en-US" sz="2600" b="1">
              <a:solidFill>
                <a:schemeClr val="bg1"/>
              </a:solidFill>
            </a:endParaRPr>
          </a:p>
        </p:txBody>
      </p:sp>
      <p:sp>
        <p:nvSpPr>
          <p:cNvPr id="46083"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0A5DEC05-40FE-41AB-A65C-9F452CEAC0E0}" type="slidenum">
              <a:rPr lang="en-US" sz="2600" b="1">
                <a:solidFill>
                  <a:schemeClr val="bg1"/>
                </a:solidFill>
              </a:rPr>
              <a:pPr/>
              <a:t>28</a:t>
            </a:fld>
            <a:endParaRPr lang="en-US" sz="2600" b="1">
              <a:solidFill>
                <a:schemeClr val="bg1"/>
              </a:solidFill>
            </a:endParaRPr>
          </a:p>
        </p:txBody>
      </p:sp>
      <p:sp>
        <p:nvSpPr>
          <p:cNvPr id="46084" name="AutoShape 2"/>
          <p:cNvSpPr>
            <a:spLocks noGrp="1" noChangeArrowheads="1"/>
          </p:cNvSpPr>
          <p:nvPr>
            <p:ph type="title"/>
          </p:nvPr>
        </p:nvSpPr>
        <p:spPr>
          <a:xfrm>
            <a:off x="762000" y="762000"/>
            <a:ext cx="8153400" cy="1143000"/>
          </a:xfrm>
        </p:spPr>
        <p:txBody>
          <a:bodyPr/>
          <a:lstStyle/>
          <a:p>
            <a:pPr eaLnBrk="1" hangingPunct="1"/>
            <a:r>
              <a:rPr lang="en-US" smtClean="0"/>
              <a:t>Understanding Browser Basics (continued)</a:t>
            </a:r>
          </a:p>
        </p:txBody>
      </p:sp>
      <p:sp>
        <p:nvSpPr>
          <p:cNvPr id="26629" name="Rectangle 3"/>
          <p:cNvSpPr>
            <a:spLocks noGrp="1" noChangeArrowheads="1"/>
          </p:cNvSpPr>
          <p:nvPr>
            <p:ph type="body" idx="1"/>
          </p:nvPr>
        </p:nvSpPr>
        <p:spPr>
          <a:xfrm>
            <a:off x="838200" y="2362200"/>
            <a:ext cx="7693025" cy="3962400"/>
          </a:xfrm>
        </p:spPr>
        <p:txBody>
          <a:bodyPr/>
          <a:lstStyle/>
          <a:p>
            <a:pPr eaLnBrk="1" hangingPunct="1">
              <a:buFont typeface="Wingdings" pitchFamily="2" charset="2"/>
              <a:buChar char="l"/>
              <a:defRPr/>
            </a:pPr>
            <a:endParaRPr lang="en-US" dirty="0" smtClean="0">
              <a:ea typeface="+mn-ea"/>
              <a:cs typeface="+mn-cs"/>
            </a:endParaRPr>
          </a:p>
          <a:p>
            <a:pPr marL="0" indent="0" eaLnBrk="1" hangingPunct="1">
              <a:buFont typeface="Wingdings" pitchFamily="2" charset="2"/>
              <a:buNone/>
              <a:defRPr/>
            </a:pPr>
            <a:endParaRPr lang="en-US" dirty="0" smtClean="0">
              <a:ea typeface="+mn-ea"/>
              <a:cs typeface="+mn-cs"/>
            </a:endParaRPr>
          </a:p>
        </p:txBody>
      </p:sp>
      <p:sp>
        <p:nvSpPr>
          <p:cNvPr id="46086" name="Rectangle 3"/>
          <p:cNvSpPr txBox="1">
            <a:spLocks noChangeArrowheads="1"/>
          </p:cNvSpPr>
          <p:nvPr/>
        </p:nvSpPr>
        <p:spPr bwMode="auto">
          <a:xfrm>
            <a:off x="838200" y="2362200"/>
            <a:ext cx="7239000" cy="39624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tx1"/>
              </a:buClr>
              <a:buSzPct val="75000"/>
              <a:buFont typeface="Wingdings" charset="2"/>
              <a:buChar char="l"/>
            </a:pPr>
            <a:r>
              <a:rPr lang="en-US" b="1"/>
              <a:t>Finding Text on a Web Page:</a:t>
            </a:r>
          </a:p>
          <a:p>
            <a:pPr marL="342900" indent="-342900">
              <a:spcBef>
                <a:spcPct val="20000"/>
              </a:spcBef>
              <a:buClr>
                <a:schemeClr val="tx1"/>
              </a:buClr>
              <a:buSzPct val="75000"/>
              <a:buFont typeface="Wingdings" charset="2"/>
              <a:buChar char="l"/>
            </a:pPr>
            <a:r>
              <a:rPr lang="en-US"/>
              <a:t>Large Web sites contain many pages and links, and often provide a search tool specific to the site.</a:t>
            </a:r>
          </a:p>
          <a:p>
            <a:pPr marL="342900" indent="-342900">
              <a:spcBef>
                <a:spcPct val="20000"/>
              </a:spcBef>
              <a:buClr>
                <a:schemeClr val="tx1"/>
              </a:buClr>
              <a:buSzPct val="75000"/>
              <a:buFont typeface="Wingdings" charset="2"/>
              <a:buChar char="l"/>
            </a:pPr>
            <a:r>
              <a:rPr lang="en-US"/>
              <a:t>You can also use the Find bar to find text on a Web page. </a:t>
            </a:r>
          </a:p>
          <a:p>
            <a:pPr marL="342900" indent="-342900">
              <a:spcBef>
                <a:spcPct val="20000"/>
              </a:spcBef>
              <a:buClr>
                <a:schemeClr val="tx1"/>
              </a:buClr>
              <a:buSzPct val="75000"/>
              <a:buFont typeface="Wingdings" charset="2"/>
              <a:buChar char="l"/>
            </a:pPr>
            <a:endParaRPr lang="en-US"/>
          </a:p>
        </p:txBody>
      </p:sp>
      <p:pic>
        <p:nvPicPr>
          <p:cNvPr id="46087" name="Picture 2"/>
          <p:cNvPicPr>
            <a:picLocks noChangeAspect="1" noChangeArrowheads="1"/>
          </p:cNvPicPr>
          <p:nvPr/>
        </p:nvPicPr>
        <p:blipFill>
          <a:blip r:embed="rId2"/>
          <a:srcRect/>
          <a:stretch>
            <a:fillRect/>
          </a:stretch>
        </p:blipFill>
        <p:spPr bwMode="auto">
          <a:xfrm>
            <a:off x="1371600" y="5029200"/>
            <a:ext cx="7102475" cy="1063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3"/>
          <p:cNvSpPr>
            <a:spLocks noGrp="1" noChangeArrowheads="1"/>
          </p:cNvSpPr>
          <p:nvPr>
            <p:ph type="sldNum" sz="quarter" idx="10"/>
          </p:nvPr>
        </p:nvSpPr>
        <p:spPr>
          <a:noFill/>
        </p:spPr>
        <p:txBody>
          <a:bodyPr/>
          <a:lstStyle/>
          <a:p>
            <a:fld id="{A1A37E59-8988-4A70-A7CE-A09871DFE047}" type="slidenum">
              <a:rPr lang="en-US" smtClean="0">
                <a:ea typeface="ＭＳ Ｐゴシック" charset="-128"/>
                <a:cs typeface="ＭＳ Ｐゴシック" charset="-128"/>
              </a:rPr>
              <a:pPr/>
              <a:t>29</a:t>
            </a:fld>
            <a:endParaRPr lang="en-US" smtClean="0">
              <a:ea typeface="ＭＳ Ｐゴシック" charset="-128"/>
              <a:cs typeface="ＭＳ Ｐゴシック" charset="-128"/>
            </a:endParaRPr>
          </a:p>
        </p:txBody>
      </p:sp>
      <p:sp>
        <p:nvSpPr>
          <p:cNvPr id="471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6C0607C3-8181-43B5-B782-F347C5DDEDE9}" type="slidenum">
              <a:rPr lang="en-US" sz="2600" b="1">
                <a:solidFill>
                  <a:schemeClr val="bg1"/>
                </a:solidFill>
              </a:rPr>
              <a:pPr/>
              <a:t>29</a:t>
            </a:fld>
            <a:endParaRPr lang="en-US" sz="2600" b="1">
              <a:solidFill>
                <a:schemeClr val="bg1"/>
              </a:solidFill>
            </a:endParaRPr>
          </a:p>
        </p:txBody>
      </p:sp>
      <p:sp>
        <p:nvSpPr>
          <p:cNvPr id="4710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394C89B7-9D22-4E30-A7E6-58870792D782}" type="slidenum">
              <a:rPr lang="en-US" sz="2600" b="1">
                <a:solidFill>
                  <a:schemeClr val="bg1"/>
                </a:solidFill>
              </a:rPr>
              <a:pPr/>
              <a:t>29</a:t>
            </a:fld>
            <a:endParaRPr lang="en-US" sz="2600" b="1">
              <a:solidFill>
                <a:schemeClr val="bg1"/>
              </a:solidFill>
            </a:endParaRPr>
          </a:p>
        </p:txBody>
      </p:sp>
      <p:sp>
        <p:nvSpPr>
          <p:cNvPr id="47108" name="AutoShape 2"/>
          <p:cNvSpPr>
            <a:spLocks noGrp="1" noChangeArrowheads="1"/>
          </p:cNvSpPr>
          <p:nvPr>
            <p:ph type="title"/>
          </p:nvPr>
        </p:nvSpPr>
        <p:spPr>
          <a:xfrm>
            <a:off x="762000" y="762000"/>
            <a:ext cx="8153400" cy="1143000"/>
          </a:xfrm>
        </p:spPr>
        <p:txBody>
          <a:bodyPr/>
          <a:lstStyle/>
          <a:p>
            <a:pPr eaLnBrk="1" hangingPunct="1"/>
            <a:r>
              <a:rPr lang="en-US" smtClean="0"/>
              <a:t>Understanding Browser Basics (continued)</a:t>
            </a:r>
          </a:p>
        </p:txBody>
      </p:sp>
      <p:sp>
        <p:nvSpPr>
          <p:cNvPr id="26629" name="Rectangle 3"/>
          <p:cNvSpPr>
            <a:spLocks noGrp="1" noChangeArrowheads="1"/>
          </p:cNvSpPr>
          <p:nvPr>
            <p:ph type="body" idx="1"/>
          </p:nvPr>
        </p:nvSpPr>
        <p:spPr>
          <a:xfrm>
            <a:off x="838200" y="2362200"/>
            <a:ext cx="7693025" cy="3962400"/>
          </a:xfrm>
        </p:spPr>
        <p:txBody>
          <a:bodyPr/>
          <a:lstStyle/>
          <a:p>
            <a:pPr eaLnBrk="1" hangingPunct="1">
              <a:buFont typeface="Wingdings" pitchFamily="2" charset="2"/>
              <a:buChar char="l"/>
              <a:defRPr/>
            </a:pPr>
            <a:endParaRPr lang="en-US" dirty="0" smtClean="0">
              <a:ea typeface="+mn-ea"/>
              <a:cs typeface="+mn-cs"/>
            </a:endParaRPr>
          </a:p>
          <a:p>
            <a:pPr marL="0" indent="0" eaLnBrk="1" hangingPunct="1">
              <a:buFont typeface="Wingdings" pitchFamily="2" charset="2"/>
              <a:buNone/>
              <a:defRPr/>
            </a:pPr>
            <a:endParaRPr lang="en-US" dirty="0" smtClean="0">
              <a:ea typeface="+mn-ea"/>
              <a:cs typeface="+mn-cs"/>
            </a:endParaRPr>
          </a:p>
        </p:txBody>
      </p:sp>
      <p:sp>
        <p:nvSpPr>
          <p:cNvPr id="47110" name="Rectangle 3"/>
          <p:cNvSpPr txBox="1">
            <a:spLocks noChangeArrowheads="1"/>
          </p:cNvSpPr>
          <p:nvPr/>
        </p:nvSpPr>
        <p:spPr bwMode="auto">
          <a:xfrm>
            <a:off x="838200" y="2362200"/>
            <a:ext cx="7239000" cy="39624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tx1"/>
              </a:buClr>
              <a:buSzPct val="75000"/>
              <a:buFont typeface="Wingdings" charset="2"/>
              <a:buChar char="l"/>
            </a:pPr>
            <a:r>
              <a:rPr lang="en-US" b="1"/>
              <a:t>Organizing and Managing Favorites:</a:t>
            </a:r>
          </a:p>
          <a:p>
            <a:pPr marL="342900" indent="-342900">
              <a:spcBef>
                <a:spcPct val="20000"/>
              </a:spcBef>
              <a:buClr>
                <a:schemeClr val="tx1"/>
              </a:buClr>
              <a:buSzPct val="75000"/>
              <a:buFont typeface="Wingdings" charset="2"/>
              <a:buChar char="l"/>
            </a:pPr>
            <a:r>
              <a:rPr lang="en-US"/>
              <a:t>The Favorites list contains the addresses of Web sites that you visit frequently, making it easy for you to return to a particular site.</a:t>
            </a:r>
          </a:p>
          <a:p>
            <a:pPr marL="342900" indent="-342900">
              <a:spcBef>
                <a:spcPct val="20000"/>
              </a:spcBef>
              <a:buClr>
                <a:schemeClr val="tx1"/>
              </a:buClr>
              <a:buSzPct val="75000"/>
              <a:buFont typeface="Wingdings" charset="2"/>
              <a:buChar char="l"/>
            </a:pPr>
            <a:r>
              <a:rPr lang="en-US"/>
              <a:t>When you add a Web site to your Favorites list, you can access the site by clicking the site name.</a:t>
            </a:r>
          </a:p>
        </p:txBody>
      </p:sp>
      <p:pic>
        <p:nvPicPr>
          <p:cNvPr id="47111" name="Picture 2"/>
          <p:cNvPicPr>
            <a:picLocks noChangeAspect="1" noChangeArrowheads="1"/>
          </p:cNvPicPr>
          <p:nvPr/>
        </p:nvPicPr>
        <p:blipFill>
          <a:blip r:embed="rId2"/>
          <a:srcRect/>
          <a:stretch>
            <a:fillRect/>
          </a:stretch>
        </p:blipFill>
        <p:spPr bwMode="auto">
          <a:xfrm>
            <a:off x="2286000" y="4787900"/>
            <a:ext cx="5073650" cy="1536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3"/>
          <p:cNvSpPr>
            <a:spLocks noGrp="1" noChangeArrowheads="1"/>
          </p:cNvSpPr>
          <p:nvPr>
            <p:ph type="sldNum" sz="quarter" idx="10"/>
          </p:nvPr>
        </p:nvSpPr>
        <p:spPr>
          <a:noFill/>
        </p:spPr>
        <p:txBody>
          <a:bodyPr/>
          <a:lstStyle/>
          <a:p>
            <a:fld id="{29AD4EE0-84DF-42B2-A655-BE36DD48667E}" type="slidenum">
              <a:rPr lang="en-US" smtClean="0">
                <a:ea typeface="ＭＳ Ｐゴシック" charset="-128"/>
                <a:cs typeface="ＭＳ Ｐゴシック" charset="-128"/>
              </a:rPr>
              <a:pPr/>
              <a:t>3</a:t>
            </a:fld>
            <a:endParaRPr lang="en-US" smtClean="0">
              <a:ea typeface="ＭＳ Ｐゴシック" charset="-128"/>
              <a:cs typeface="ＭＳ Ｐゴシック" charset="-128"/>
            </a:endParaRPr>
          </a:p>
        </p:txBody>
      </p:sp>
      <p:sp>
        <p:nvSpPr>
          <p:cNvPr id="2048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450AC391-B687-4C79-80B6-9E88C2680A0F}" type="slidenum">
              <a:rPr lang="en-US" sz="2600" b="1">
                <a:solidFill>
                  <a:schemeClr val="bg1"/>
                </a:solidFill>
              </a:rPr>
              <a:pPr/>
              <a:t>3</a:t>
            </a:fld>
            <a:endParaRPr lang="en-US" sz="2600" b="1">
              <a:solidFill>
                <a:schemeClr val="bg1"/>
              </a:solidFill>
            </a:endParaRPr>
          </a:p>
        </p:txBody>
      </p:sp>
      <p:sp>
        <p:nvSpPr>
          <p:cNvPr id="20483" name="Slide Number Placeholder 6"/>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245B4579-530C-4FBA-B7A0-2E707D3DEBB3}" type="slidenum">
              <a:rPr lang="en-US" sz="2600" b="1">
                <a:solidFill>
                  <a:schemeClr val="bg1"/>
                </a:solidFill>
              </a:rPr>
              <a:pPr/>
              <a:t>3</a:t>
            </a:fld>
            <a:endParaRPr lang="en-US" sz="2600" b="1">
              <a:solidFill>
                <a:schemeClr val="bg1"/>
              </a:solidFill>
            </a:endParaRPr>
          </a:p>
        </p:txBody>
      </p:sp>
      <p:sp>
        <p:nvSpPr>
          <p:cNvPr id="20484" name="AutoShape 2"/>
          <p:cNvSpPr>
            <a:spLocks noGrp="1" noChangeArrowheads="1"/>
          </p:cNvSpPr>
          <p:nvPr>
            <p:ph type="title"/>
          </p:nvPr>
        </p:nvSpPr>
        <p:spPr/>
        <p:txBody>
          <a:bodyPr/>
          <a:lstStyle/>
          <a:p>
            <a:pPr eaLnBrk="1" hangingPunct="1"/>
            <a:r>
              <a:rPr lang="en-US" smtClean="0"/>
              <a:t>Vocabulary</a:t>
            </a:r>
          </a:p>
        </p:txBody>
      </p:sp>
      <p:sp>
        <p:nvSpPr>
          <p:cNvPr id="23557" name="Rectangle 3"/>
          <p:cNvSpPr>
            <a:spLocks noGrp="1" noChangeArrowheads="1"/>
          </p:cNvSpPr>
          <p:nvPr>
            <p:ph type="body" sz="half" idx="1"/>
          </p:nvPr>
        </p:nvSpPr>
        <p:spPr/>
        <p:txBody>
          <a:bodyPr/>
          <a:lstStyle/>
          <a:p>
            <a:pPr>
              <a:lnSpc>
                <a:spcPct val="90000"/>
              </a:lnSpc>
              <a:buFont typeface="Wingdings" pitchFamily="2" charset="2"/>
              <a:buChar char="l"/>
              <a:defRPr/>
            </a:pPr>
            <a:r>
              <a:rPr lang="en-US" dirty="0" smtClean="0">
                <a:ea typeface="+mn-ea"/>
                <a:cs typeface="+mn-cs"/>
              </a:rPr>
              <a:t>ActiveX</a:t>
            </a:r>
          </a:p>
          <a:p>
            <a:pPr>
              <a:lnSpc>
                <a:spcPct val="90000"/>
              </a:lnSpc>
              <a:buFont typeface="Wingdings" pitchFamily="2" charset="2"/>
              <a:buChar char="l"/>
              <a:defRPr/>
            </a:pPr>
            <a:r>
              <a:rPr lang="en-US" dirty="0">
                <a:ea typeface="+mn-ea"/>
                <a:cs typeface="+mn-cs"/>
              </a:rPr>
              <a:t>c</a:t>
            </a:r>
            <a:r>
              <a:rPr lang="en-US" dirty="0" smtClean="0">
                <a:ea typeface="+mn-ea"/>
                <a:cs typeface="+mn-cs"/>
              </a:rPr>
              <a:t>ookie</a:t>
            </a:r>
          </a:p>
          <a:p>
            <a:pPr>
              <a:lnSpc>
                <a:spcPct val="90000"/>
              </a:lnSpc>
              <a:buFont typeface="Wingdings" pitchFamily="2" charset="2"/>
              <a:buChar char="l"/>
              <a:defRPr/>
            </a:pPr>
            <a:r>
              <a:rPr lang="en-US" dirty="0">
                <a:ea typeface="+mn-ea"/>
                <a:cs typeface="+mn-cs"/>
              </a:rPr>
              <a:t>d</a:t>
            </a:r>
            <a:r>
              <a:rPr lang="en-US" dirty="0" smtClean="0">
                <a:ea typeface="+mn-ea"/>
                <a:cs typeface="+mn-cs"/>
              </a:rPr>
              <a:t>igital certificate</a:t>
            </a:r>
          </a:p>
          <a:p>
            <a:pPr>
              <a:lnSpc>
                <a:spcPct val="90000"/>
              </a:lnSpc>
              <a:buFont typeface="Wingdings" pitchFamily="2" charset="2"/>
              <a:buChar char="l"/>
              <a:defRPr/>
            </a:pPr>
            <a:r>
              <a:rPr lang="en-US" dirty="0">
                <a:ea typeface="+mn-ea"/>
                <a:cs typeface="+mn-cs"/>
              </a:rPr>
              <a:t>d</a:t>
            </a:r>
            <a:r>
              <a:rPr lang="en-US" dirty="0" smtClean="0">
                <a:ea typeface="+mn-ea"/>
                <a:cs typeface="+mn-cs"/>
              </a:rPr>
              <a:t>omain</a:t>
            </a:r>
          </a:p>
          <a:p>
            <a:pPr>
              <a:lnSpc>
                <a:spcPct val="90000"/>
              </a:lnSpc>
              <a:buFont typeface="Wingdings" pitchFamily="2" charset="2"/>
              <a:buChar char="l"/>
              <a:defRPr/>
            </a:pPr>
            <a:r>
              <a:rPr lang="en-US" dirty="0" smtClean="0">
                <a:ea typeface="+mn-ea"/>
                <a:cs typeface="+mn-cs"/>
              </a:rPr>
              <a:t>File Transfer Protocol (FTP)</a:t>
            </a:r>
          </a:p>
          <a:p>
            <a:pPr>
              <a:lnSpc>
                <a:spcPct val="90000"/>
              </a:lnSpc>
              <a:buFont typeface="Wingdings" pitchFamily="2" charset="2"/>
              <a:buChar char="l"/>
              <a:defRPr/>
            </a:pPr>
            <a:r>
              <a:rPr lang="en-US" dirty="0">
                <a:ea typeface="+mn-ea"/>
                <a:cs typeface="+mn-cs"/>
              </a:rPr>
              <a:t>g</a:t>
            </a:r>
            <a:r>
              <a:rPr lang="en-US" dirty="0" smtClean="0">
                <a:ea typeface="+mn-ea"/>
                <a:cs typeface="+mn-cs"/>
              </a:rPr>
              <a:t>eographic imaging</a:t>
            </a:r>
          </a:p>
          <a:p>
            <a:pPr>
              <a:lnSpc>
                <a:spcPct val="90000"/>
              </a:lnSpc>
              <a:buFont typeface="Wingdings" pitchFamily="2" charset="2"/>
              <a:buChar char="l"/>
              <a:defRPr/>
            </a:pPr>
            <a:r>
              <a:rPr lang="en-US" dirty="0">
                <a:ea typeface="+mn-ea"/>
                <a:cs typeface="+mn-cs"/>
              </a:rPr>
              <a:t>h</a:t>
            </a:r>
            <a:r>
              <a:rPr lang="en-US" dirty="0" smtClean="0">
                <a:ea typeface="+mn-ea"/>
                <a:cs typeface="+mn-cs"/>
              </a:rPr>
              <a:t>ome page</a:t>
            </a:r>
          </a:p>
          <a:p>
            <a:pPr marL="0" indent="0">
              <a:lnSpc>
                <a:spcPct val="90000"/>
              </a:lnSpc>
              <a:buFont typeface="Wingdings" pitchFamily="2" charset="2"/>
              <a:buNone/>
              <a:defRPr/>
            </a:pPr>
            <a:endParaRPr lang="en-US" dirty="0" smtClean="0">
              <a:ea typeface="+mn-ea"/>
              <a:cs typeface="+mn-cs"/>
            </a:endParaRPr>
          </a:p>
          <a:p>
            <a:pPr>
              <a:lnSpc>
                <a:spcPct val="90000"/>
              </a:lnSpc>
              <a:buFont typeface="Wingdings" pitchFamily="2" charset="2"/>
              <a:buChar char="l"/>
              <a:defRPr/>
            </a:pPr>
            <a:endParaRPr lang="en-US" dirty="0">
              <a:ea typeface="+mn-ea"/>
              <a:cs typeface="+mn-cs"/>
            </a:endParaRPr>
          </a:p>
        </p:txBody>
      </p:sp>
      <p:sp>
        <p:nvSpPr>
          <p:cNvPr id="2" name="Content Placeholder 1"/>
          <p:cNvSpPr>
            <a:spLocks noGrp="1"/>
          </p:cNvSpPr>
          <p:nvPr>
            <p:ph sz="half" idx="2"/>
          </p:nvPr>
        </p:nvSpPr>
        <p:spPr/>
        <p:txBody>
          <a:bodyPr/>
          <a:lstStyle/>
          <a:p>
            <a:pPr>
              <a:lnSpc>
                <a:spcPct val="90000"/>
              </a:lnSpc>
              <a:buFont typeface="Wingdings" pitchFamily="2" charset="2"/>
              <a:buChar char="l"/>
              <a:defRPr/>
            </a:pPr>
            <a:r>
              <a:rPr lang="en-US" dirty="0" smtClean="0">
                <a:ea typeface="+mn-ea"/>
                <a:cs typeface="+mn-cs"/>
              </a:rPr>
              <a:t>Hypertext Markup Language (HTML)</a:t>
            </a:r>
          </a:p>
          <a:p>
            <a:pPr>
              <a:lnSpc>
                <a:spcPct val="90000"/>
              </a:lnSpc>
              <a:buFont typeface="Wingdings" pitchFamily="2" charset="2"/>
              <a:buChar char="l"/>
              <a:defRPr/>
            </a:pPr>
            <a:r>
              <a:rPr lang="en-US" dirty="0" smtClean="0">
                <a:ea typeface="+mn-ea"/>
                <a:cs typeface="+mn-cs"/>
              </a:rPr>
              <a:t>Hypertext Transfer Protocol (HTTP)</a:t>
            </a:r>
          </a:p>
          <a:p>
            <a:pPr>
              <a:lnSpc>
                <a:spcPct val="90000"/>
              </a:lnSpc>
              <a:buFont typeface="Wingdings" pitchFamily="2" charset="2"/>
              <a:buChar char="l"/>
              <a:defRPr/>
            </a:pPr>
            <a:r>
              <a:rPr lang="en-US" dirty="0" smtClean="0">
                <a:ea typeface="+mn-ea"/>
                <a:cs typeface="+mn-cs"/>
              </a:rPr>
              <a:t>Internet Protocol (IP) address</a:t>
            </a:r>
          </a:p>
          <a:p>
            <a:pPr>
              <a:lnSpc>
                <a:spcPct val="90000"/>
              </a:lnSpc>
              <a:buFont typeface="Wingdings" pitchFamily="2" charset="2"/>
              <a:buChar char="l"/>
              <a:defRPr/>
            </a:pPr>
            <a:r>
              <a:rPr lang="en-US" dirty="0" smtClean="0">
                <a:ea typeface="+mn-ea"/>
                <a:cs typeface="+mn-cs"/>
              </a:rPr>
              <a:t>Internet service provider (ISP)</a:t>
            </a:r>
          </a:p>
          <a:p>
            <a:pPr>
              <a:lnSpc>
                <a:spcPct val="90000"/>
              </a:lnSpc>
              <a:buFont typeface="Wingdings" pitchFamily="2" charset="2"/>
              <a:buChar char="l"/>
              <a:defRPr/>
            </a:pPr>
            <a:r>
              <a:rPr lang="en-US" dirty="0" smtClean="0">
                <a:ea typeface="+mn-ea"/>
                <a:cs typeface="+mn-cs"/>
              </a:rPr>
              <a:t>podcast</a:t>
            </a:r>
          </a:p>
          <a:p>
            <a:pPr marL="0" indent="0">
              <a:buFont typeface="Wingdings" pitchFamily="2" charset="2"/>
              <a:buNone/>
              <a:defRPr/>
            </a:pPr>
            <a:endParaRPr lang="en-US" dirty="0">
              <a:ea typeface="+mn-ea"/>
              <a:cs typeface="+mn-cs"/>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3"/>
          <p:cNvSpPr>
            <a:spLocks noGrp="1" noChangeArrowheads="1"/>
          </p:cNvSpPr>
          <p:nvPr>
            <p:ph type="sldNum" sz="quarter" idx="10"/>
          </p:nvPr>
        </p:nvSpPr>
        <p:spPr>
          <a:noFill/>
        </p:spPr>
        <p:txBody>
          <a:bodyPr/>
          <a:lstStyle/>
          <a:p>
            <a:fld id="{582DE0A7-6CC9-433F-8E6E-16BD424886C5}" type="slidenum">
              <a:rPr lang="en-US" smtClean="0">
                <a:ea typeface="ＭＳ Ｐゴシック" charset="-128"/>
                <a:cs typeface="ＭＳ Ｐゴシック" charset="-128"/>
              </a:rPr>
              <a:pPr/>
              <a:t>30</a:t>
            </a:fld>
            <a:endParaRPr lang="en-US" smtClean="0">
              <a:ea typeface="ＭＳ Ｐゴシック" charset="-128"/>
              <a:cs typeface="ＭＳ Ｐゴシック" charset="-128"/>
            </a:endParaRPr>
          </a:p>
        </p:txBody>
      </p:sp>
      <p:sp>
        <p:nvSpPr>
          <p:cNvPr id="48130"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06D715F5-8F69-4DC2-8112-C10F7DDF65F7}" type="slidenum">
              <a:rPr lang="en-US" sz="2600" b="1">
                <a:solidFill>
                  <a:schemeClr val="bg1"/>
                </a:solidFill>
              </a:rPr>
              <a:pPr/>
              <a:t>30</a:t>
            </a:fld>
            <a:endParaRPr lang="en-US" sz="2600" b="1">
              <a:solidFill>
                <a:schemeClr val="bg1"/>
              </a:solidFill>
            </a:endParaRPr>
          </a:p>
        </p:txBody>
      </p:sp>
      <p:sp>
        <p:nvSpPr>
          <p:cNvPr id="48131"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2D6804C0-3791-4361-9B34-63EA5488AD80}" type="slidenum">
              <a:rPr lang="en-US" sz="2600" b="1">
                <a:solidFill>
                  <a:schemeClr val="bg1"/>
                </a:solidFill>
              </a:rPr>
              <a:pPr/>
              <a:t>30</a:t>
            </a:fld>
            <a:endParaRPr lang="en-US" sz="2600" b="1">
              <a:solidFill>
                <a:schemeClr val="bg1"/>
              </a:solidFill>
            </a:endParaRPr>
          </a:p>
        </p:txBody>
      </p:sp>
      <p:sp>
        <p:nvSpPr>
          <p:cNvPr id="48132" name="AutoShape 2"/>
          <p:cNvSpPr>
            <a:spLocks noGrp="1" noChangeArrowheads="1"/>
          </p:cNvSpPr>
          <p:nvPr>
            <p:ph type="title"/>
          </p:nvPr>
        </p:nvSpPr>
        <p:spPr>
          <a:xfrm>
            <a:off x="762000" y="762000"/>
            <a:ext cx="8153400" cy="1143000"/>
          </a:xfrm>
        </p:spPr>
        <p:txBody>
          <a:bodyPr/>
          <a:lstStyle/>
          <a:p>
            <a:pPr eaLnBrk="1" hangingPunct="1"/>
            <a:r>
              <a:rPr lang="en-US" smtClean="0"/>
              <a:t>Understanding Browser Basics (continued)</a:t>
            </a:r>
          </a:p>
        </p:txBody>
      </p:sp>
      <p:sp>
        <p:nvSpPr>
          <p:cNvPr id="26629" name="Rectangle 3"/>
          <p:cNvSpPr>
            <a:spLocks noGrp="1" noChangeArrowheads="1"/>
          </p:cNvSpPr>
          <p:nvPr>
            <p:ph type="body" idx="1"/>
          </p:nvPr>
        </p:nvSpPr>
        <p:spPr>
          <a:xfrm>
            <a:off x="838200" y="2362200"/>
            <a:ext cx="7693025" cy="3962400"/>
          </a:xfrm>
        </p:spPr>
        <p:txBody>
          <a:bodyPr/>
          <a:lstStyle/>
          <a:p>
            <a:pPr eaLnBrk="1" hangingPunct="1">
              <a:buFont typeface="Wingdings" pitchFamily="2" charset="2"/>
              <a:buChar char="l"/>
              <a:defRPr/>
            </a:pPr>
            <a:endParaRPr lang="en-US" dirty="0" smtClean="0">
              <a:ea typeface="+mn-ea"/>
              <a:cs typeface="+mn-cs"/>
            </a:endParaRPr>
          </a:p>
          <a:p>
            <a:pPr marL="0" indent="0" eaLnBrk="1" hangingPunct="1">
              <a:buFont typeface="Wingdings" pitchFamily="2" charset="2"/>
              <a:buNone/>
              <a:defRPr/>
            </a:pPr>
            <a:endParaRPr lang="en-US" dirty="0" smtClean="0">
              <a:ea typeface="+mn-ea"/>
              <a:cs typeface="+mn-cs"/>
            </a:endParaRPr>
          </a:p>
        </p:txBody>
      </p:sp>
      <p:sp>
        <p:nvSpPr>
          <p:cNvPr id="48134" name="Rectangle 3"/>
          <p:cNvSpPr txBox="1">
            <a:spLocks noChangeArrowheads="1"/>
          </p:cNvSpPr>
          <p:nvPr/>
        </p:nvSpPr>
        <p:spPr bwMode="auto">
          <a:xfrm>
            <a:off x="838200" y="2362200"/>
            <a:ext cx="7239000" cy="39624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tx1"/>
              </a:buClr>
              <a:buSzPct val="75000"/>
              <a:buFont typeface="Wingdings" charset="2"/>
              <a:buChar char="l"/>
            </a:pPr>
            <a:r>
              <a:rPr lang="en-US" b="1"/>
              <a:t>Organizing and Managing Favorites (continued):</a:t>
            </a:r>
          </a:p>
          <a:p>
            <a:pPr marL="342900" indent="-342900">
              <a:spcBef>
                <a:spcPct val="20000"/>
              </a:spcBef>
              <a:buClr>
                <a:schemeClr val="tx1"/>
              </a:buClr>
              <a:buSzPct val="75000"/>
              <a:buFont typeface="Wingdings" charset="2"/>
              <a:buChar char="l"/>
            </a:pPr>
            <a:r>
              <a:rPr lang="en-US"/>
              <a:t>After you add a Web site as a favorite or bookmarked site, you can access a site, move a favorite or bookmarked site between folders, and share favorite or bookmarked sites with other users.</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3"/>
          <p:cNvSpPr>
            <a:spLocks noGrp="1" noChangeArrowheads="1"/>
          </p:cNvSpPr>
          <p:nvPr>
            <p:ph type="sldNum" sz="quarter" idx="10"/>
          </p:nvPr>
        </p:nvSpPr>
        <p:spPr>
          <a:noFill/>
        </p:spPr>
        <p:txBody>
          <a:bodyPr/>
          <a:lstStyle/>
          <a:p>
            <a:fld id="{6C8C6A1A-30B3-403D-9E4C-A6141C3A9D12}" type="slidenum">
              <a:rPr lang="en-US" smtClean="0">
                <a:ea typeface="ＭＳ Ｐゴシック" charset="-128"/>
                <a:cs typeface="ＭＳ Ｐゴシック" charset="-128"/>
              </a:rPr>
              <a:pPr/>
              <a:t>31</a:t>
            </a:fld>
            <a:endParaRPr lang="en-US" smtClean="0">
              <a:ea typeface="ＭＳ Ｐゴシック" charset="-128"/>
              <a:cs typeface="ＭＳ Ｐゴシック" charset="-128"/>
            </a:endParaRPr>
          </a:p>
        </p:txBody>
      </p:sp>
      <p:sp>
        <p:nvSpPr>
          <p:cNvPr id="4915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0B0D3C1F-6004-41CF-B901-BBE1270F3FA2}" type="slidenum">
              <a:rPr lang="en-US" sz="2600" b="1">
                <a:solidFill>
                  <a:schemeClr val="bg1"/>
                </a:solidFill>
              </a:rPr>
              <a:pPr/>
              <a:t>31</a:t>
            </a:fld>
            <a:endParaRPr lang="en-US" sz="2600" b="1">
              <a:solidFill>
                <a:schemeClr val="bg1"/>
              </a:solidFill>
            </a:endParaRPr>
          </a:p>
        </p:txBody>
      </p:sp>
      <p:sp>
        <p:nvSpPr>
          <p:cNvPr id="49155"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524F2F64-D69F-43B2-9C6A-44042A2F4C92}" type="slidenum">
              <a:rPr lang="en-US" sz="2600" b="1">
                <a:solidFill>
                  <a:schemeClr val="bg1"/>
                </a:solidFill>
              </a:rPr>
              <a:pPr/>
              <a:t>31</a:t>
            </a:fld>
            <a:endParaRPr lang="en-US" sz="2600" b="1">
              <a:solidFill>
                <a:schemeClr val="bg1"/>
              </a:solidFill>
            </a:endParaRPr>
          </a:p>
        </p:txBody>
      </p:sp>
      <p:sp>
        <p:nvSpPr>
          <p:cNvPr id="49156" name="AutoShape 2"/>
          <p:cNvSpPr>
            <a:spLocks noGrp="1" noChangeArrowheads="1"/>
          </p:cNvSpPr>
          <p:nvPr>
            <p:ph type="title"/>
          </p:nvPr>
        </p:nvSpPr>
        <p:spPr>
          <a:xfrm>
            <a:off x="762000" y="762000"/>
            <a:ext cx="8153400" cy="1143000"/>
          </a:xfrm>
        </p:spPr>
        <p:txBody>
          <a:bodyPr/>
          <a:lstStyle/>
          <a:p>
            <a:pPr eaLnBrk="1" hangingPunct="1"/>
            <a:r>
              <a:rPr lang="en-US" smtClean="0"/>
              <a:t>Understanding Browser Basics (continued)</a:t>
            </a:r>
          </a:p>
        </p:txBody>
      </p:sp>
      <p:sp>
        <p:nvSpPr>
          <p:cNvPr id="26629" name="Rectangle 3"/>
          <p:cNvSpPr>
            <a:spLocks noGrp="1" noChangeArrowheads="1"/>
          </p:cNvSpPr>
          <p:nvPr>
            <p:ph type="body" idx="1"/>
          </p:nvPr>
        </p:nvSpPr>
        <p:spPr>
          <a:xfrm>
            <a:off x="838200" y="2362200"/>
            <a:ext cx="7693025" cy="3962400"/>
          </a:xfrm>
        </p:spPr>
        <p:txBody>
          <a:bodyPr/>
          <a:lstStyle/>
          <a:p>
            <a:pPr eaLnBrk="1" hangingPunct="1">
              <a:buFont typeface="Wingdings" pitchFamily="2" charset="2"/>
              <a:buChar char="l"/>
              <a:defRPr/>
            </a:pPr>
            <a:endParaRPr lang="en-US" dirty="0" smtClean="0">
              <a:ea typeface="+mn-ea"/>
              <a:cs typeface="+mn-cs"/>
            </a:endParaRPr>
          </a:p>
          <a:p>
            <a:pPr marL="0" indent="0" eaLnBrk="1" hangingPunct="1">
              <a:buFont typeface="Wingdings" pitchFamily="2" charset="2"/>
              <a:buNone/>
              <a:defRPr/>
            </a:pPr>
            <a:endParaRPr lang="en-US" dirty="0" smtClean="0">
              <a:ea typeface="+mn-ea"/>
              <a:cs typeface="+mn-cs"/>
            </a:endParaRPr>
          </a:p>
        </p:txBody>
      </p:sp>
      <p:sp>
        <p:nvSpPr>
          <p:cNvPr id="49158" name="Rectangle 3"/>
          <p:cNvSpPr txBox="1">
            <a:spLocks noChangeArrowheads="1"/>
          </p:cNvSpPr>
          <p:nvPr/>
        </p:nvSpPr>
        <p:spPr bwMode="auto">
          <a:xfrm>
            <a:off x="838200" y="2362200"/>
            <a:ext cx="7239000" cy="39624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tx1"/>
              </a:buClr>
              <a:buSzPct val="75000"/>
              <a:buFont typeface="Wingdings" charset="2"/>
              <a:buChar char="l"/>
            </a:pPr>
            <a:r>
              <a:rPr lang="en-US" b="1"/>
              <a:t>Downloading a File from a Web Site:</a:t>
            </a:r>
          </a:p>
          <a:p>
            <a:pPr marL="342900" indent="-342900">
              <a:spcBef>
                <a:spcPct val="20000"/>
              </a:spcBef>
              <a:buClr>
                <a:schemeClr val="tx1"/>
              </a:buClr>
              <a:buSzPct val="75000"/>
              <a:buFont typeface="Wingdings" charset="2"/>
              <a:buChar char="l"/>
            </a:pPr>
            <a:r>
              <a:rPr lang="en-US"/>
              <a:t>You should download files only from reliable sources.</a:t>
            </a:r>
          </a:p>
          <a:p>
            <a:pPr marL="342900" indent="-342900">
              <a:spcBef>
                <a:spcPct val="20000"/>
              </a:spcBef>
              <a:buClr>
                <a:schemeClr val="tx1"/>
              </a:buClr>
              <a:buSzPct val="75000"/>
              <a:buFont typeface="Wingdings" charset="2"/>
              <a:buChar char="l"/>
            </a:pPr>
            <a:r>
              <a:rPr lang="en-US"/>
              <a:t>Most sites that have files to download provide an interface that makes the process of downloading simple.</a:t>
            </a:r>
          </a:p>
        </p:txBody>
      </p:sp>
      <p:pic>
        <p:nvPicPr>
          <p:cNvPr id="49159" name="Picture 2"/>
          <p:cNvPicPr>
            <a:picLocks noChangeAspect="1" noChangeArrowheads="1"/>
          </p:cNvPicPr>
          <p:nvPr/>
        </p:nvPicPr>
        <p:blipFill>
          <a:blip r:embed="rId2"/>
          <a:srcRect/>
          <a:stretch>
            <a:fillRect/>
          </a:stretch>
        </p:blipFill>
        <p:spPr bwMode="auto">
          <a:xfrm>
            <a:off x="2743200" y="4508500"/>
            <a:ext cx="4110038" cy="1809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3"/>
          <p:cNvSpPr>
            <a:spLocks noGrp="1" noChangeArrowheads="1"/>
          </p:cNvSpPr>
          <p:nvPr>
            <p:ph type="sldNum" sz="quarter" idx="10"/>
          </p:nvPr>
        </p:nvSpPr>
        <p:spPr>
          <a:noFill/>
        </p:spPr>
        <p:txBody>
          <a:bodyPr/>
          <a:lstStyle/>
          <a:p>
            <a:fld id="{85CAADED-7FD1-4265-9EEB-2B8FE6371ADE}" type="slidenum">
              <a:rPr lang="en-US" smtClean="0">
                <a:ea typeface="ＭＳ Ｐゴシック" charset="-128"/>
                <a:cs typeface="ＭＳ Ｐゴシック" charset="-128"/>
              </a:rPr>
              <a:pPr/>
              <a:t>32</a:t>
            </a:fld>
            <a:endParaRPr lang="en-US" smtClean="0">
              <a:ea typeface="ＭＳ Ｐゴシック" charset="-128"/>
              <a:cs typeface="ＭＳ Ｐゴシック" charset="-128"/>
            </a:endParaRPr>
          </a:p>
        </p:txBody>
      </p:sp>
      <p:sp>
        <p:nvSpPr>
          <p:cNvPr id="5017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E332BA9A-DC12-4D62-B31D-A29C35121BA8}" type="slidenum">
              <a:rPr lang="en-US" sz="2600" b="1">
                <a:solidFill>
                  <a:schemeClr val="bg1"/>
                </a:solidFill>
              </a:rPr>
              <a:pPr/>
              <a:t>32</a:t>
            </a:fld>
            <a:endParaRPr lang="en-US" sz="2600" b="1">
              <a:solidFill>
                <a:schemeClr val="bg1"/>
              </a:solidFill>
            </a:endParaRPr>
          </a:p>
        </p:txBody>
      </p:sp>
      <p:sp>
        <p:nvSpPr>
          <p:cNvPr id="50179"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10CEA8F7-B01E-49FA-AD80-705A36CEE74E}" type="slidenum">
              <a:rPr lang="en-US" sz="2600" b="1">
                <a:solidFill>
                  <a:schemeClr val="bg1"/>
                </a:solidFill>
              </a:rPr>
              <a:pPr/>
              <a:t>32</a:t>
            </a:fld>
            <a:endParaRPr lang="en-US" sz="2600" b="1">
              <a:solidFill>
                <a:schemeClr val="bg1"/>
              </a:solidFill>
            </a:endParaRPr>
          </a:p>
        </p:txBody>
      </p:sp>
      <p:sp>
        <p:nvSpPr>
          <p:cNvPr id="50180" name="AutoShape 2"/>
          <p:cNvSpPr>
            <a:spLocks noGrp="1" noChangeArrowheads="1"/>
          </p:cNvSpPr>
          <p:nvPr>
            <p:ph type="title"/>
          </p:nvPr>
        </p:nvSpPr>
        <p:spPr>
          <a:xfrm>
            <a:off x="762000" y="762000"/>
            <a:ext cx="8153400" cy="1143000"/>
          </a:xfrm>
        </p:spPr>
        <p:txBody>
          <a:bodyPr/>
          <a:lstStyle/>
          <a:p>
            <a:pPr eaLnBrk="1" hangingPunct="1"/>
            <a:r>
              <a:rPr lang="en-US" smtClean="0"/>
              <a:t>Understanding Browser Basics (continued)</a:t>
            </a:r>
          </a:p>
        </p:txBody>
      </p:sp>
      <p:sp>
        <p:nvSpPr>
          <p:cNvPr id="26629" name="Rectangle 3"/>
          <p:cNvSpPr>
            <a:spLocks noGrp="1" noChangeArrowheads="1"/>
          </p:cNvSpPr>
          <p:nvPr>
            <p:ph type="body" idx="1"/>
          </p:nvPr>
        </p:nvSpPr>
        <p:spPr>
          <a:xfrm>
            <a:off x="838200" y="2362200"/>
            <a:ext cx="7693025" cy="3962400"/>
          </a:xfrm>
        </p:spPr>
        <p:txBody>
          <a:bodyPr/>
          <a:lstStyle/>
          <a:p>
            <a:pPr eaLnBrk="1" hangingPunct="1">
              <a:buFont typeface="Wingdings" pitchFamily="2" charset="2"/>
              <a:buChar char="l"/>
              <a:defRPr/>
            </a:pPr>
            <a:endParaRPr lang="en-US" dirty="0" smtClean="0">
              <a:ea typeface="+mn-ea"/>
              <a:cs typeface="+mn-cs"/>
            </a:endParaRPr>
          </a:p>
          <a:p>
            <a:pPr marL="0" indent="0" eaLnBrk="1" hangingPunct="1">
              <a:buFont typeface="Wingdings" pitchFamily="2" charset="2"/>
              <a:buNone/>
              <a:defRPr/>
            </a:pPr>
            <a:endParaRPr lang="en-US" dirty="0" smtClean="0">
              <a:ea typeface="+mn-ea"/>
              <a:cs typeface="+mn-cs"/>
            </a:endParaRPr>
          </a:p>
        </p:txBody>
      </p:sp>
      <p:sp>
        <p:nvSpPr>
          <p:cNvPr id="50182" name="Rectangle 3"/>
          <p:cNvSpPr txBox="1">
            <a:spLocks noChangeArrowheads="1"/>
          </p:cNvSpPr>
          <p:nvPr/>
        </p:nvSpPr>
        <p:spPr bwMode="auto">
          <a:xfrm>
            <a:off x="838200" y="2362200"/>
            <a:ext cx="7239000" cy="39624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tx1"/>
              </a:buClr>
              <a:buSzPct val="75000"/>
              <a:buFont typeface="Wingdings" charset="2"/>
              <a:buChar char="l"/>
            </a:pPr>
            <a:r>
              <a:rPr lang="en-US" b="1"/>
              <a:t>Copying and Printing Information from a Web Page:</a:t>
            </a:r>
          </a:p>
          <a:p>
            <a:pPr marL="342900" indent="-342900">
              <a:spcBef>
                <a:spcPct val="20000"/>
              </a:spcBef>
              <a:buClr>
                <a:schemeClr val="tx1"/>
              </a:buClr>
              <a:buSzPct val="75000"/>
              <a:buFont typeface="Wingdings" charset="2"/>
              <a:buChar char="l"/>
            </a:pPr>
            <a:r>
              <a:rPr lang="en-US"/>
              <a:t>You can copy and save specific elements of a Web page to disk and use them in a new document or file.</a:t>
            </a:r>
          </a:p>
          <a:p>
            <a:pPr marL="342900" indent="-342900">
              <a:spcBef>
                <a:spcPct val="20000"/>
              </a:spcBef>
              <a:buClr>
                <a:schemeClr val="tx1"/>
              </a:buClr>
              <a:buSzPct val="75000"/>
              <a:buFont typeface="Wingdings" charset="2"/>
              <a:buChar char="l"/>
            </a:pPr>
            <a:r>
              <a:rPr lang="en-US"/>
              <a:t>You can also print a copy of a Web page directly from your browser.</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3"/>
          <p:cNvSpPr>
            <a:spLocks noGrp="1" noChangeArrowheads="1"/>
          </p:cNvSpPr>
          <p:nvPr>
            <p:ph type="sldNum" sz="quarter" idx="10"/>
          </p:nvPr>
        </p:nvSpPr>
        <p:spPr>
          <a:noFill/>
        </p:spPr>
        <p:txBody>
          <a:bodyPr/>
          <a:lstStyle/>
          <a:p>
            <a:fld id="{4491BE2B-20C2-45C4-98F8-E4AC2842475C}" type="slidenum">
              <a:rPr lang="en-US" smtClean="0">
                <a:ea typeface="ＭＳ Ｐゴシック" charset="-128"/>
                <a:cs typeface="ＭＳ Ｐゴシック" charset="-128"/>
              </a:rPr>
              <a:pPr/>
              <a:t>33</a:t>
            </a:fld>
            <a:endParaRPr lang="en-US" smtClean="0">
              <a:ea typeface="ＭＳ Ｐゴシック" charset="-128"/>
              <a:cs typeface="ＭＳ Ｐゴシック" charset="-128"/>
            </a:endParaRPr>
          </a:p>
        </p:txBody>
      </p:sp>
      <p:sp>
        <p:nvSpPr>
          <p:cNvPr id="5120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FA59AED6-47D2-40DC-9B5B-3646AECE6689}" type="slidenum">
              <a:rPr lang="en-US" sz="2600" b="1">
                <a:solidFill>
                  <a:schemeClr val="bg1"/>
                </a:solidFill>
              </a:rPr>
              <a:pPr/>
              <a:t>33</a:t>
            </a:fld>
            <a:endParaRPr lang="en-US" sz="2600" b="1">
              <a:solidFill>
                <a:schemeClr val="bg1"/>
              </a:solidFill>
            </a:endParaRPr>
          </a:p>
        </p:txBody>
      </p:sp>
      <p:sp>
        <p:nvSpPr>
          <p:cNvPr id="51203"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D3B01572-FEBB-4960-9E0A-58A938926805}" type="slidenum">
              <a:rPr lang="en-US" sz="2600" b="1">
                <a:solidFill>
                  <a:schemeClr val="bg1"/>
                </a:solidFill>
              </a:rPr>
              <a:pPr/>
              <a:t>33</a:t>
            </a:fld>
            <a:endParaRPr lang="en-US" sz="2600" b="1">
              <a:solidFill>
                <a:schemeClr val="bg1"/>
              </a:solidFill>
            </a:endParaRPr>
          </a:p>
        </p:txBody>
      </p:sp>
      <p:sp>
        <p:nvSpPr>
          <p:cNvPr id="51204" name="AutoShape 2"/>
          <p:cNvSpPr>
            <a:spLocks noGrp="1" noChangeArrowheads="1"/>
          </p:cNvSpPr>
          <p:nvPr>
            <p:ph type="title"/>
          </p:nvPr>
        </p:nvSpPr>
        <p:spPr>
          <a:xfrm>
            <a:off x="762000" y="762000"/>
            <a:ext cx="8153400" cy="1143000"/>
          </a:xfrm>
        </p:spPr>
        <p:txBody>
          <a:bodyPr/>
          <a:lstStyle/>
          <a:p>
            <a:pPr eaLnBrk="1" hangingPunct="1"/>
            <a:r>
              <a:rPr lang="en-US" smtClean="0"/>
              <a:t>Selecting Web Browser Settings</a:t>
            </a:r>
          </a:p>
        </p:txBody>
      </p:sp>
      <p:sp>
        <p:nvSpPr>
          <p:cNvPr id="26629" name="Rectangle 3"/>
          <p:cNvSpPr>
            <a:spLocks noGrp="1" noChangeArrowheads="1"/>
          </p:cNvSpPr>
          <p:nvPr>
            <p:ph type="body" idx="1"/>
          </p:nvPr>
        </p:nvSpPr>
        <p:spPr>
          <a:xfrm>
            <a:off x="838200" y="2362200"/>
            <a:ext cx="7693025" cy="3962400"/>
          </a:xfrm>
        </p:spPr>
        <p:txBody>
          <a:bodyPr/>
          <a:lstStyle/>
          <a:p>
            <a:pPr eaLnBrk="1" hangingPunct="1">
              <a:buFont typeface="Wingdings" pitchFamily="2" charset="2"/>
              <a:buChar char="l"/>
              <a:defRPr/>
            </a:pPr>
            <a:endParaRPr lang="en-US" dirty="0" smtClean="0">
              <a:ea typeface="+mn-ea"/>
              <a:cs typeface="+mn-cs"/>
            </a:endParaRPr>
          </a:p>
          <a:p>
            <a:pPr marL="0" indent="0" eaLnBrk="1" hangingPunct="1">
              <a:buFont typeface="Wingdings" pitchFamily="2" charset="2"/>
              <a:buNone/>
              <a:defRPr/>
            </a:pPr>
            <a:endParaRPr lang="en-US" dirty="0" smtClean="0">
              <a:ea typeface="+mn-ea"/>
              <a:cs typeface="+mn-cs"/>
            </a:endParaRPr>
          </a:p>
        </p:txBody>
      </p:sp>
      <p:sp>
        <p:nvSpPr>
          <p:cNvPr id="51206" name="Rectangle 3"/>
          <p:cNvSpPr txBox="1">
            <a:spLocks noChangeArrowheads="1"/>
          </p:cNvSpPr>
          <p:nvPr/>
        </p:nvSpPr>
        <p:spPr bwMode="auto">
          <a:xfrm>
            <a:off x="838200" y="2362200"/>
            <a:ext cx="3124200" cy="39624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tx1"/>
              </a:buClr>
              <a:buSzPct val="75000"/>
              <a:buFont typeface="Wingdings" charset="2"/>
              <a:buChar char="l"/>
            </a:pPr>
            <a:r>
              <a:rPr lang="en-US"/>
              <a:t>As you become an experienced Internet user, you may find that you want to change your browser’s security settings. </a:t>
            </a:r>
          </a:p>
          <a:p>
            <a:pPr marL="342900" indent="-342900">
              <a:spcBef>
                <a:spcPct val="20000"/>
              </a:spcBef>
              <a:buClr>
                <a:schemeClr val="tx1"/>
              </a:buClr>
              <a:buSzPct val="75000"/>
              <a:buFont typeface="Wingdings" charset="2"/>
              <a:buChar char="l"/>
            </a:pPr>
            <a:endParaRPr lang="en-US"/>
          </a:p>
        </p:txBody>
      </p:sp>
      <p:pic>
        <p:nvPicPr>
          <p:cNvPr id="51207" name="Picture 2"/>
          <p:cNvPicPr>
            <a:picLocks noChangeAspect="1" noChangeArrowheads="1"/>
          </p:cNvPicPr>
          <p:nvPr/>
        </p:nvPicPr>
        <p:blipFill>
          <a:blip r:embed="rId2"/>
          <a:srcRect/>
          <a:stretch>
            <a:fillRect/>
          </a:stretch>
        </p:blipFill>
        <p:spPr bwMode="auto">
          <a:xfrm>
            <a:off x="4191000" y="2505075"/>
            <a:ext cx="4151313" cy="3676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3"/>
          <p:cNvSpPr>
            <a:spLocks noGrp="1" noChangeArrowheads="1"/>
          </p:cNvSpPr>
          <p:nvPr>
            <p:ph type="sldNum" sz="quarter" idx="10"/>
          </p:nvPr>
        </p:nvSpPr>
        <p:spPr>
          <a:noFill/>
        </p:spPr>
        <p:txBody>
          <a:bodyPr/>
          <a:lstStyle/>
          <a:p>
            <a:fld id="{0DE38B3B-84C9-458D-9004-ECAC49D6E871}" type="slidenum">
              <a:rPr lang="en-US" smtClean="0">
                <a:ea typeface="ＭＳ Ｐゴシック" charset="-128"/>
                <a:cs typeface="ＭＳ Ｐゴシック" charset="-128"/>
              </a:rPr>
              <a:pPr/>
              <a:t>34</a:t>
            </a:fld>
            <a:endParaRPr lang="en-US" smtClean="0">
              <a:ea typeface="ＭＳ Ｐゴシック" charset="-128"/>
              <a:cs typeface="ＭＳ Ｐゴシック" charset="-128"/>
            </a:endParaRPr>
          </a:p>
        </p:txBody>
      </p:sp>
      <p:sp>
        <p:nvSpPr>
          <p:cNvPr id="522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458F4F5E-7AF3-473C-AC97-06392B5D99ED}" type="slidenum">
              <a:rPr lang="en-US" sz="2600" b="1">
                <a:solidFill>
                  <a:schemeClr val="bg1"/>
                </a:solidFill>
              </a:rPr>
              <a:pPr/>
              <a:t>34</a:t>
            </a:fld>
            <a:endParaRPr lang="en-US" sz="2600" b="1">
              <a:solidFill>
                <a:schemeClr val="bg1"/>
              </a:solidFill>
            </a:endParaRPr>
          </a:p>
        </p:txBody>
      </p:sp>
      <p:sp>
        <p:nvSpPr>
          <p:cNvPr id="522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5A545AAE-DF7D-44F4-A06C-6697AC4B774B}" type="slidenum">
              <a:rPr lang="en-US" sz="2600" b="1">
                <a:solidFill>
                  <a:schemeClr val="bg1"/>
                </a:solidFill>
              </a:rPr>
              <a:pPr/>
              <a:t>34</a:t>
            </a:fld>
            <a:endParaRPr lang="en-US" sz="2600" b="1">
              <a:solidFill>
                <a:schemeClr val="bg1"/>
              </a:solidFill>
            </a:endParaRPr>
          </a:p>
        </p:txBody>
      </p:sp>
      <p:sp>
        <p:nvSpPr>
          <p:cNvPr id="52228" name="AutoShape 2"/>
          <p:cNvSpPr>
            <a:spLocks noGrp="1" noChangeArrowheads="1"/>
          </p:cNvSpPr>
          <p:nvPr>
            <p:ph type="title"/>
          </p:nvPr>
        </p:nvSpPr>
        <p:spPr>
          <a:xfrm>
            <a:off x="762000" y="762000"/>
            <a:ext cx="8153400" cy="1143000"/>
          </a:xfrm>
        </p:spPr>
        <p:txBody>
          <a:bodyPr/>
          <a:lstStyle/>
          <a:p>
            <a:pPr eaLnBrk="1" hangingPunct="1"/>
            <a:r>
              <a:rPr lang="en-US" smtClean="0"/>
              <a:t>Identifying Browser Issues</a:t>
            </a:r>
          </a:p>
        </p:txBody>
      </p:sp>
      <p:sp>
        <p:nvSpPr>
          <p:cNvPr id="26629" name="Rectangle 3"/>
          <p:cNvSpPr>
            <a:spLocks noGrp="1" noChangeArrowheads="1"/>
          </p:cNvSpPr>
          <p:nvPr>
            <p:ph type="body" idx="1"/>
          </p:nvPr>
        </p:nvSpPr>
        <p:spPr>
          <a:xfrm>
            <a:off x="838200" y="2362200"/>
            <a:ext cx="7693025" cy="3962400"/>
          </a:xfrm>
        </p:spPr>
        <p:txBody>
          <a:bodyPr/>
          <a:lstStyle/>
          <a:p>
            <a:pPr eaLnBrk="1" hangingPunct="1">
              <a:buFont typeface="Wingdings" pitchFamily="2" charset="2"/>
              <a:buChar char="l"/>
              <a:defRPr/>
            </a:pPr>
            <a:endParaRPr lang="en-US" dirty="0" smtClean="0">
              <a:ea typeface="+mn-ea"/>
              <a:cs typeface="+mn-cs"/>
            </a:endParaRPr>
          </a:p>
          <a:p>
            <a:pPr marL="0" indent="0" eaLnBrk="1" hangingPunct="1">
              <a:buFont typeface="Wingdings" pitchFamily="2" charset="2"/>
              <a:buNone/>
              <a:defRPr/>
            </a:pPr>
            <a:endParaRPr lang="en-US" dirty="0" smtClean="0">
              <a:ea typeface="+mn-ea"/>
              <a:cs typeface="+mn-cs"/>
            </a:endParaRPr>
          </a:p>
        </p:txBody>
      </p:sp>
      <p:sp>
        <p:nvSpPr>
          <p:cNvPr id="8" name="Rectangle 3"/>
          <p:cNvSpPr txBox="1">
            <a:spLocks noChangeArrowheads="1"/>
          </p:cNvSpPr>
          <p:nvPr/>
        </p:nvSpPr>
        <p:spPr bwMode="auto">
          <a:xfrm>
            <a:off x="838200" y="2362200"/>
            <a:ext cx="7467600" cy="3962400"/>
          </a:xfrm>
          <a:prstGeom prst="rect">
            <a:avLst/>
          </a:prstGeom>
          <a:noFill/>
          <a:ln w="9525">
            <a:noFill/>
            <a:miter lim="800000"/>
            <a:headEnd/>
            <a:tailEnd/>
          </a:ln>
        </p:spPr>
        <p:txBody>
          <a:bodyPr>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defRPr/>
            </a:pPr>
            <a:r>
              <a:rPr lang="en-US" sz="2400" dirty="0" smtClean="0"/>
              <a:t>Page not found or 404 errors might occur because of the following:</a:t>
            </a:r>
          </a:p>
          <a:p>
            <a:pPr lvl="1" eaLnBrk="1" hangingPunct="1">
              <a:defRPr/>
            </a:pPr>
            <a:r>
              <a:rPr lang="en-US" sz="2000" dirty="0" smtClean="0">
                <a:ea typeface="+mn-ea"/>
                <a:cs typeface="+mn-cs"/>
              </a:rPr>
              <a:t>The page was moved.</a:t>
            </a:r>
          </a:p>
          <a:p>
            <a:pPr lvl="1" eaLnBrk="1" hangingPunct="1">
              <a:defRPr/>
            </a:pPr>
            <a:r>
              <a:rPr lang="en-US" sz="2000" dirty="0" smtClean="0">
                <a:ea typeface="+mn-ea"/>
                <a:cs typeface="+mn-cs"/>
              </a:rPr>
              <a:t>An old index is still maintained in a search engine.</a:t>
            </a:r>
          </a:p>
          <a:p>
            <a:pPr lvl="1" eaLnBrk="1" hangingPunct="1">
              <a:defRPr/>
            </a:pPr>
            <a:r>
              <a:rPr lang="en-US" sz="2000" dirty="0" smtClean="0">
                <a:ea typeface="+mn-ea"/>
                <a:cs typeface="+mn-cs"/>
              </a:rPr>
              <a:t>You made a typing error when entering the Web site address</a:t>
            </a:r>
          </a:p>
          <a:p>
            <a:pPr marL="342900" lvl="1" indent="-342900" eaLnBrk="1" hangingPunct="1">
              <a:buFont typeface="Wingdings" pitchFamily="2" charset="2"/>
              <a:buChar char="l"/>
              <a:defRPr/>
            </a:pPr>
            <a:r>
              <a:rPr lang="en-US" dirty="0">
                <a:ea typeface="+mn-ea"/>
                <a:cs typeface="+mn-cs"/>
              </a:rPr>
              <a:t>Web pages may load slowly because of heavy server traffic or the page contains a large number of images.</a:t>
            </a:r>
          </a:p>
          <a:p>
            <a:pPr marL="342900" lvl="1" indent="-342900" eaLnBrk="1" hangingPunct="1">
              <a:buFont typeface="Wingdings" pitchFamily="2" charset="2"/>
              <a:buChar char="l"/>
              <a:defRPr/>
            </a:pPr>
            <a:r>
              <a:rPr lang="en-US" dirty="0">
                <a:ea typeface="+mn-ea"/>
                <a:cs typeface="+mn-cs"/>
              </a:rPr>
              <a:t>Pop-up ads can be annoying, but can be blocked.</a:t>
            </a:r>
          </a:p>
          <a:p>
            <a:pPr eaLnBrk="1" hangingPunct="1">
              <a:defRPr/>
            </a:pPr>
            <a:endParaRPr lang="en-US" sz="2400" dirty="0" smtClean="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3"/>
          <p:cNvSpPr>
            <a:spLocks noGrp="1" noChangeArrowheads="1"/>
          </p:cNvSpPr>
          <p:nvPr>
            <p:ph type="sldNum" sz="quarter" idx="10"/>
          </p:nvPr>
        </p:nvSpPr>
        <p:spPr>
          <a:noFill/>
        </p:spPr>
        <p:txBody>
          <a:bodyPr/>
          <a:lstStyle/>
          <a:p>
            <a:fld id="{1F356E17-D2B6-49CD-BB47-686BAE18F325}" type="slidenum">
              <a:rPr lang="en-US" smtClean="0">
                <a:ea typeface="ＭＳ Ｐゴシック" charset="-128"/>
                <a:cs typeface="ＭＳ Ｐゴシック" charset="-128"/>
              </a:rPr>
              <a:pPr/>
              <a:t>35</a:t>
            </a:fld>
            <a:endParaRPr lang="en-US" smtClean="0">
              <a:ea typeface="ＭＳ Ｐゴシック" charset="-128"/>
              <a:cs typeface="ＭＳ Ｐゴシック" charset="-128"/>
            </a:endParaRPr>
          </a:p>
        </p:txBody>
      </p:sp>
      <p:sp>
        <p:nvSpPr>
          <p:cNvPr id="53250"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D8F3C88A-B1AE-46D4-80F4-17DD4275F516}" type="slidenum">
              <a:rPr lang="en-US" sz="2600" b="1">
                <a:solidFill>
                  <a:schemeClr val="bg1"/>
                </a:solidFill>
              </a:rPr>
              <a:pPr/>
              <a:t>35</a:t>
            </a:fld>
            <a:endParaRPr lang="en-US" sz="2600" b="1">
              <a:solidFill>
                <a:schemeClr val="bg1"/>
              </a:solidFill>
            </a:endParaRPr>
          </a:p>
        </p:txBody>
      </p:sp>
      <p:sp>
        <p:nvSpPr>
          <p:cNvPr id="53251" name="Title 1"/>
          <p:cNvSpPr>
            <a:spLocks noGrp="1"/>
          </p:cNvSpPr>
          <p:nvPr>
            <p:ph type="title"/>
          </p:nvPr>
        </p:nvSpPr>
        <p:spPr/>
        <p:txBody>
          <a:bodyPr/>
          <a:lstStyle/>
          <a:p>
            <a:pPr eaLnBrk="1" hangingPunct="1"/>
            <a:r>
              <a:rPr lang="en-US" smtClean="0"/>
              <a:t>Summary</a:t>
            </a:r>
          </a:p>
        </p:txBody>
      </p:sp>
      <p:sp>
        <p:nvSpPr>
          <p:cNvPr id="53252" name="Content Placeholder 2"/>
          <p:cNvSpPr>
            <a:spLocks noGrp="1"/>
          </p:cNvSpPr>
          <p:nvPr>
            <p:ph idx="1"/>
          </p:nvPr>
        </p:nvSpPr>
        <p:spPr>
          <a:xfrm>
            <a:off x="838200" y="2362200"/>
            <a:ext cx="7162800" cy="3724275"/>
          </a:xfrm>
        </p:spPr>
        <p:txBody>
          <a:bodyPr/>
          <a:lstStyle/>
          <a:p>
            <a:pPr eaLnBrk="1" hangingPunct="1">
              <a:buFont typeface="Wingdings" charset="2"/>
              <a:buNone/>
            </a:pPr>
            <a:r>
              <a:rPr lang="en-US" sz="2400" smtClean="0"/>
              <a:t>In this lesson, you learned:</a:t>
            </a:r>
          </a:p>
          <a:p>
            <a:r>
              <a:rPr lang="en-US" sz="2200" smtClean="0"/>
              <a:t>The Internet and the Web have their own terminology. You should be familiar with terms such as ActiveX, cookies, digital certificate, and domain.</a:t>
            </a:r>
          </a:p>
          <a:p>
            <a:r>
              <a:rPr lang="en-US" sz="2200" smtClean="0"/>
              <a:t>A Web page can be solely a text document or it can be made up of elements such as Web site addresses that link to other Web sites; audio, video, graphics, or other media; hyperlinked text and hyperlinked graphics; and interactive objects such as buttons, text boxes, option buttons, check boxes, menus, and lists.</a:t>
            </a:r>
          </a:p>
        </p:txBody>
      </p:sp>
      <p:sp>
        <p:nvSpPr>
          <p:cNvPr id="53253"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03478CB9-4C24-4EC2-BE3E-012003FBDAEB}" type="slidenum">
              <a:rPr lang="en-US" sz="2600" b="1">
                <a:solidFill>
                  <a:schemeClr val="bg1"/>
                </a:solidFill>
              </a:rPr>
              <a:pPr/>
              <a:t>35</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3"/>
          <p:cNvSpPr>
            <a:spLocks noGrp="1" noChangeArrowheads="1"/>
          </p:cNvSpPr>
          <p:nvPr>
            <p:ph type="sldNum" sz="quarter" idx="10"/>
          </p:nvPr>
        </p:nvSpPr>
        <p:spPr>
          <a:noFill/>
        </p:spPr>
        <p:txBody>
          <a:bodyPr/>
          <a:lstStyle/>
          <a:p>
            <a:fld id="{7B2445E4-EC03-4A7C-BB65-27D0DA1105F3}" type="slidenum">
              <a:rPr lang="en-US" smtClean="0">
                <a:ea typeface="ＭＳ Ｐゴシック" charset="-128"/>
                <a:cs typeface="ＭＳ Ｐゴシック" charset="-128"/>
              </a:rPr>
              <a:pPr/>
              <a:t>36</a:t>
            </a:fld>
            <a:endParaRPr lang="en-US" smtClean="0">
              <a:ea typeface="ＭＳ Ｐゴシック" charset="-128"/>
              <a:cs typeface="ＭＳ Ｐゴシック" charset="-128"/>
            </a:endParaRPr>
          </a:p>
        </p:txBody>
      </p:sp>
      <p:sp>
        <p:nvSpPr>
          <p:cNvPr id="5427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AA133F39-1086-4F54-BF19-B4062F0AE3D9}" type="slidenum">
              <a:rPr lang="en-US" sz="2600" b="1">
                <a:solidFill>
                  <a:schemeClr val="bg1"/>
                </a:solidFill>
              </a:rPr>
              <a:pPr/>
              <a:t>36</a:t>
            </a:fld>
            <a:endParaRPr lang="en-US" sz="2600" b="1">
              <a:solidFill>
                <a:schemeClr val="bg1"/>
              </a:solidFill>
            </a:endParaRPr>
          </a:p>
        </p:txBody>
      </p:sp>
      <p:sp>
        <p:nvSpPr>
          <p:cNvPr id="54275" name="Title 1"/>
          <p:cNvSpPr>
            <a:spLocks noGrp="1"/>
          </p:cNvSpPr>
          <p:nvPr>
            <p:ph type="title"/>
          </p:nvPr>
        </p:nvSpPr>
        <p:spPr/>
        <p:txBody>
          <a:bodyPr/>
          <a:lstStyle/>
          <a:p>
            <a:pPr eaLnBrk="1" hangingPunct="1"/>
            <a:r>
              <a:rPr lang="en-US" smtClean="0"/>
              <a:t>Summary (continued)</a:t>
            </a:r>
          </a:p>
        </p:txBody>
      </p:sp>
      <p:sp>
        <p:nvSpPr>
          <p:cNvPr id="54276" name="Content Placeholder 2"/>
          <p:cNvSpPr>
            <a:spLocks noGrp="1"/>
          </p:cNvSpPr>
          <p:nvPr>
            <p:ph idx="1"/>
          </p:nvPr>
        </p:nvSpPr>
        <p:spPr>
          <a:xfrm>
            <a:off x="838200" y="2362200"/>
            <a:ext cx="7391400" cy="3724275"/>
          </a:xfrm>
        </p:spPr>
        <p:txBody>
          <a:bodyPr/>
          <a:lstStyle/>
          <a:p>
            <a:r>
              <a:rPr lang="en-US" sz="2200"/>
              <a:t>Select an Internet connection to balance the features you want, such as connection speed and reliability, with the cost and availability of the different options. For example, broadband connections allow multiple channels of information to be transmitted over a single link so more than one channel of video, voice, and computer data can be carried simultaneously.</a:t>
            </a:r>
          </a:p>
          <a:p>
            <a:r>
              <a:rPr lang="en-US" sz="2200"/>
              <a:t>Parts of the Internet Explorer browser window include the Address bar, document tabs, status bar, and Command bar.</a:t>
            </a:r>
          </a:p>
        </p:txBody>
      </p:sp>
      <p:sp>
        <p:nvSpPr>
          <p:cNvPr id="5427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F6F626E5-3D5D-40D6-83D0-2B34F9A1CB58}" type="slidenum">
              <a:rPr lang="en-US" sz="2600" b="1">
                <a:solidFill>
                  <a:schemeClr val="bg1"/>
                </a:solidFill>
              </a:rPr>
              <a:pPr/>
              <a:t>36</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3"/>
          <p:cNvSpPr>
            <a:spLocks noGrp="1" noChangeArrowheads="1"/>
          </p:cNvSpPr>
          <p:nvPr>
            <p:ph type="sldNum" sz="quarter" idx="10"/>
          </p:nvPr>
        </p:nvSpPr>
        <p:spPr>
          <a:noFill/>
        </p:spPr>
        <p:txBody>
          <a:bodyPr/>
          <a:lstStyle/>
          <a:p>
            <a:fld id="{C97ECA51-422F-4738-9184-53F08AE49B68}" type="slidenum">
              <a:rPr lang="en-US" smtClean="0">
                <a:ea typeface="ＭＳ Ｐゴシック" charset="-128"/>
                <a:cs typeface="ＭＳ Ｐゴシック" charset="-128"/>
              </a:rPr>
              <a:pPr/>
              <a:t>37</a:t>
            </a:fld>
            <a:endParaRPr lang="en-US" smtClean="0">
              <a:ea typeface="ＭＳ Ｐゴシック" charset="-128"/>
              <a:cs typeface="ＭＳ Ｐゴシック" charset="-128"/>
            </a:endParaRPr>
          </a:p>
        </p:txBody>
      </p:sp>
      <p:sp>
        <p:nvSpPr>
          <p:cNvPr id="5529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589F09FD-82FC-42D4-8EDB-084B3342C1F5}" type="slidenum">
              <a:rPr lang="en-US" sz="2600" b="1">
                <a:solidFill>
                  <a:schemeClr val="bg1"/>
                </a:solidFill>
              </a:rPr>
              <a:pPr/>
              <a:t>37</a:t>
            </a:fld>
            <a:endParaRPr lang="en-US" sz="2600" b="1">
              <a:solidFill>
                <a:schemeClr val="bg1"/>
              </a:solidFill>
            </a:endParaRPr>
          </a:p>
        </p:txBody>
      </p:sp>
      <p:sp>
        <p:nvSpPr>
          <p:cNvPr id="55299" name="Title 1"/>
          <p:cNvSpPr>
            <a:spLocks noGrp="1"/>
          </p:cNvSpPr>
          <p:nvPr>
            <p:ph type="title"/>
          </p:nvPr>
        </p:nvSpPr>
        <p:spPr/>
        <p:txBody>
          <a:bodyPr/>
          <a:lstStyle/>
          <a:p>
            <a:pPr eaLnBrk="1" hangingPunct="1"/>
            <a:r>
              <a:rPr lang="en-US" smtClean="0"/>
              <a:t>Summary (continued)</a:t>
            </a:r>
          </a:p>
        </p:txBody>
      </p:sp>
      <p:sp>
        <p:nvSpPr>
          <p:cNvPr id="55300" name="Content Placeholder 2"/>
          <p:cNvSpPr>
            <a:spLocks noGrp="1"/>
          </p:cNvSpPr>
          <p:nvPr>
            <p:ph idx="1"/>
          </p:nvPr>
        </p:nvSpPr>
        <p:spPr>
          <a:xfrm>
            <a:off x="838200" y="2362200"/>
            <a:ext cx="6858000" cy="3724275"/>
          </a:xfrm>
        </p:spPr>
        <p:txBody>
          <a:bodyPr/>
          <a:lstStyle/>
          <a:p>
            <a:r>
              <a:rPr lang="en-US" sz="2400"/>
              <a:t>A browser displays a home page when it starts. You use the Address bar to verify the address of the current page and enter addresses to visit other pages. A Web address is called the Uniform Resource Locator (URL), which uniquely identifies each Web page and tells the browser where to locate the page.</a:t>
            </a:r>
          </a:p>
        </p:txBody>
      </p:sp>
      <p:sp>
        <p:nvSpPr>
          <p:cNvPr id="55301"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52F3B2EA-D088-4CA9-95AE-45EE8B0711FE}" type="slidenum">
              <a:rPr lang="en-US" sz="2600" b="1">
                <a:solidFill>
                  <a:schemeClr val="bg1"/>
                </a:solidFill>
              </a:rPr>
              <a:pPr/>
              <a:t>37</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3"/>
          <p:cNvSpPr>
            <a:spLocks noGrp="1" noChangeArrowheads="1"/>
          </p:cNvSpPr>
          <p:nvPr>
            <p:ph type="sldNum" sz="quarter" idx="10"/>
          </p:nvPr>
        </p:nvSpPr>
        <p:spPr>
          <a:noFill/>
        </p:spPr>
        <p:txBody>
          <a:bodyPr/>
          <a:lstStyle/>
          <a:p>
            <a:fld id="{F4293C3E-0799-4FE3-884B-6A14DFD9C2A6}" type="slidenum">
              <a:rPr lang="en-US" smtClean="0">
                <a:ea typeface="ＭＳ Ｐゴシック" charset="-128"/>
                <a:cs typeface="ＭＳ Ｐゴシック" charset="-128"/>
              </a:rPr>
              <a:pPr/>
              <a:t>38</a:t>
            </a:fld>
            <a:endParaRPr lang="en-US" smtClean="0">
              <a:ea typeface="ＭＳ Ｐゴシック" charset="-128"/>
              <a:cs typeface="ＭＳ Ｐゴシック" charset="-128"/>
            </a:endParaRPr>
          </a:p>
        </p:txBody>
      </p:sp>
      <p:sp>
        <p:nvSpPr>
          <p:cNvPr id="5632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99D0B514-62EC-4E5B-9291-A4A48DBE4CC4}" type="slidenum">
              <a:rPr lang="en-US" sz="2600" b="1">
                <a:solidFill>
                  <a:schemeClr val="bg1"/>
                </a:solidFill>
              </a:rPr>
              <a:pPr/>
              <a:t>38</a:t>
            </a:fld>
            <a:endParaRPr lang="en-US" sz="2600" b="1">
              <a:solidFill>
                <a:schemeClr val="bg1"/>
              </a:solidFill>
            </a:endParaRPr>
          </a:p>
        </p:txBody>
      </p:sp>
      <p:sp>
        <p:nvSpPr>
          <p:cNvPr id="56323" name="Title 1"/>
          <p:cNvSpPr>
            <a:spLocks noGrp="1"/>
          </p:cNvSpPr>
          <p:nvPr>
            <p:ph type="title"/>
          </p:nvPr>
        </p:nvSpPr>
        <p:spPr/>
        <p:txBody>
          <a:bodyPr/>
          <a:lstStyle/>
          <a:p>
            <a:pPr eaLnBrk="1" hangingPunct="1"/>
            <a:r>
              <a:rPr lang="en-US" smtClean="0"/>
              <a:t>Summary (continued)</a:t>
            </a:r>
          </a:p>
        </p:txBody>
      </p:sp>
      <p:sp>
        <p:nvSpPr>
          <p:cNvPr id="56324" name="Content Placeholder 2"/>
          <p:cNvSpPr>
            <a:spLocks noGrp="1"/>
          </p:cNvSpPr>
          <p:nvPr>
            <p:ph idx="1"/>
          </p:nvPr>
        </p:nvSpPr>
        <p:spPr>
          <a:xfrm>
            <a:off x="838200" y="2362200"/>
            <a:ext cx="6858000" cy="3724275"/>
          </a:xfrm>
        </p:spPr>
        <p:txBody>
          <a:bodyPr/>
          <a:lstStyle/>
          <a:p>
            <a:r>
              <a:rPr lang="en-US" sz="2400"/>
              <a:t>Internet Explorer and other browsers provide a favorite or bookmarked sites list to make it easy for you to return to a particular Web site you visit frequently. Internet Explorer provides a Favorites Center that lists and organizes the Web pages in your Favorites list.</a:t>
            </a:r>
          </a:p>
        </p:txBody>
      </p:sp>
      <p:sp>
        <p:nvSpPr>
          <p:cNvPr id="56325"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D36E0750-9136-47AC-8DD4-B8F112410B9C}" type="slidenum">
              <a:rPr lang="en-US" sz="2600" b="1">
                <a:solidFill>
                  <a:schemeClr val="bg1"/>
                </a:solidFill>
              </a:rPr>
              <a:pPr/>
              <a:t>38</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3"/>
          <p:cNvSpPr>
            <a:spLocks noGrp="1" noChangeArrowheads="1"/>
          </p:cNvSpPr>
          <p:nvPr>
            <p:ph type="sldNum" sz="quarter" idx="10"/>
          </p:nvPr>
        </p:nvSpPr>
        <p:spPr>
          <a:noFill/>
        </p:spPr>
        <p:txBody>
          <a:bodyPr/>
          <a:lstStyle/>
          <a:p>
            <a:fld id="{95C3C047-814E-4880-A8AA-3DB1DF27D271}" type="slidenum">
              <a:rPr lang="en-US" smtClean="0">
                <a:ea typeface="ＭＳ Ｐゴシック" charset="-128"/>
                <a:cs typeface="ＭＳ Ｐゴシック" charset="-128"/>
              </a:rPr>
              <a:pPr/>
              <a:t>39</a:t>
            </a:fld>
            <a:endParaRPr lang="en-US" smtClean="0">
              <a:ea typeface="ＭＳ Ｐゴシック" charset="-128"/>
              <a:cs typeface="ＭＳ Ｐゴシック" charset="-128"/>
            </a:endParaRPr>
          </a:p>
        </p:txBody>
      </p:sp>
      <p:sp>
        <p:nvSpPr>
          <p:cNvPr id="5734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4D52BA0F-6FED-4D56-8F30-4BB9DFFB5E39}" type="slidenum">
              <a:rPr lang="en-US" sz="2600" b="1">
                <a:solidFill>
                  <a:schemeClr val="bg1"/>
                </a:solidFill>
              </a:rPr>
              <a:pPr/>
              <a:t>39</a:t>
            </a:fld>
            <a:endParaRPr lang="en-US" sz="2600" b="1">
              <a:solidFill>
                <a:schemeClr val="bg1"/>
              </a:solidFill>
            </a:endParaRPr>
          </a:p>
        </p:txBody>
      </p:sp>
      <p:sp>
        <p:nvSpPr>
          <p:cNvPr id="57347" name="Title 1"/>
          <p:cNvSpPr>
            <a:spLocks noGrp="1"/>
          </p:cNvSpPr>
          <p:nvPr>
            <p:ph type="title"/>
          </p:nvPr>
        </p:nvSpPr>
        <p:spPr/>
        <p:txBody>
          <a:bodyPr/>
          <a:lstStyle/>
          <a:p>
            <a:pPr eaLnBrk="1" hangingPunct="1"/>
            <a:r>
              <a:rPr lang="en-US" smtClean="0"/>
              <a:t>Summary (continued)</a:t>
            </a:r>
          </a:p>
        </p:txBody>
      </p:sp>
      <p:sp>
        <p:nvSpPr>
          <p:cNvPr id="57348" name="Content Placeholder 2"/>
          <p:cNvSpPr>
            <a:spLocks noGrp="1"/>
          </p:cNvSpPr>
          <p:nvPr>
            <p:ph idx="1"/>
          </p:nvPr>
        </p:nvSpPr>
        <p:spPr>
          <a:xfrm>
            <a:off x="838200" y="2362200"/>
            <a:ext cx="7010400" cy="3724275"/>
          </a:xfrm>
        </p:spPr>
        <p:txBody>
          <a:bodyPr/>
          <a:lstStyle/>
          <a:p>
            <a:r>
              <a:rPr lang="en-US" sz="2200"/>
              <a:t>Web sites used for financial transactions or e-commerce usually use encrypted communication to make them more secure than sites that simply provide information. Some Web sites also require you to log on using an account or user name and a password.</a:t>
            </a:r>
          </a:p>
          <a:p>
            <a:r>
              <a:rPr lang="en-US" sz="2200"/>
              <a:t>Problems associated with using the Web include not being able to display Web sites, navigating to pages that are slow to load or contain garbled text, or finding pop-up ads distract you from or block the content on the page.</a:t>
            </a:r>
          </a:p>
        </p:txBody>
      </p:sp>
      <p:sp>
        <p:nvSpPr>
          <p:cNvPr id="57349"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E910F6A4-14CD-46D5-8076-E3A89211C959}" type="slidenum">
              <a:rPr lang="en-US" sz="2600" b="1">
                <a:solidFill>
                  <a:schemeClr val="bg1"/>
                </a:solidFill>
              </a:rPr>
              <a:pPr/>
              <a:t>39</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3"/>
          <p:cNvSpPr>
            <a:spLocks noGrp="1" noChangeArrowheads="1"/>
          </p:cNvSpPr>
          <p:nvPr>
            <p:ph type="sldNum" sz="quarter" idx="10"/>
          </p:nvPr>
        </p:nvSpPr>
        <p:spPr>
          <a:noFill/>
        </p:spPr>
        <p:txBody>
          <a:bodyPr/>
          <a:lstStyle/>
          <a:p>
            <a:fld id="{A04D305F-5221-4CC6-B3B3-08BC778DA34D}" type="slidenum">
              <a:rPr lang="en-US" smtClean="0">
                <a:ea typeface="ＭＳ Ｐゴシック" charset="-128"/>
                <a:cs typeface="ＭＳ Ｐゴシック" charset="-128"/>
              </a:rPr>
              <a:pPr/>
              <a:t>4</a:t>
            </a:fld>
            <a:endParaRPr lang="en-US" smtClean="0">
              <a:ea typeface="ＭＳ Ｐゴシック" charset="-128"/>
              <a:cs typeface="ＭＳ Ｐゴシック" charset="-128"/>
            </a:endParaRPr>
          </a:p>
        </p:txBody>
      </p:sp>
      <p:sp>
        <p:nvSpPr>
          <p:cNvPr id="215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6C3FD091-A19F-46EE-BBAD-CF812610F5FD}" type="slidenum">
              <a:rPr lang="en-US" sz="2600" b="1">
                <a:solidFill>
                  <a:schemeClr val="bg1"/>
                </a:solidFill>
              </a:rPr>
              <a:pPr/>
              <a:t>4</a:t>
            </a:fld>
            <a:endParaRPr lang="en-US" sz="2600" b="1">
              <a:solidFill>
                <a:schemeClr val="bg1"/>
              </a:solidFill>
            </a:endParaRPr>
          </a:p>
        </p:txBody>
      </p:sp>
      <p:sp>
        <p:nvSpPr>
          <p:cNvPr id="21507" name="Slide Number Placeholder 6"/>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2C952CB3-CC55-4A71-B67A-03882DF12936}" type="slidenum">
              <a:rPr lang="en-US" sz="2600" b="1">
                <a:solidFill>
                  <a:schemeClr val="bg1"/>
                </a:solidFill>
              </a:rPr>
              <a:pPr/>
              <a:t>4</a:t>
            </a:fld>
            <a:endParaRPr lang="en-US" sz="2600" b="1">
              <a:solidFill>
                <a:schemeClr val="bg1"/>
              </a:solidFill>
            </a:endParaRPr>
          </a:p>
        </p:txBody>
      </p:sp>
      <p:sp>
        <p:nvSpPr>
          <p:cNvPr id="21508" name="AutoShape 2"/>
          <p:cNvSpPr>
            <a:spLocks noGrp="1" noChangeArrowheads="1"/>
          </p:cNvSpPr>
          <p:nvPr>
            <p:ph type="title"/>
          </p:nvPr>
        </p:nvSpPr>
        <p:spPr/>
        <p:txBody>
          <a:bodyPr/>
          <a:lstStyle/>
          <a:p>
            <a:pPr eaLnBrk="1" hangingPunct="1"/>
            <a:r>
              <a:rPr lang="en-US" smtClean="0"/>
              <a:t>Vocabulary (continued)</a:t>
            </a:r>
          </a:p>
        </p:txBody>
      </p:sp>
      <p:sp>
        <p:nvSpPr>
          <p:cNvPr id="23557" name="Rectangle 3"/>
          <p:cNvSpPr>
            <a:spLocks noGrp="1" noChangeArrowheads="1"/>
          </p:cNvSpPr>
          <p:nvPr>
            <p:ph type="body" sz="half" idx="1"/>
          </p:nvPr>
        </p:nvSpPr>
        <p:spPr/>
        <p:txBody>
          <a:bodyPr/>
          <a:lstStyle/>
          <a:p>
            <a:pPr>
              <a:lnSpc>
                <a:spcPct val="90000"/>
              </a:lnSpc>
              <a:buFont typeface="Wingdings" pitchFamily="2" charset="2"/>
              <a:buChar char="l"/>
              <a:defRPr/>
            </a:pPr>
            <a:r>
              <a:rPr lang="en-US" dirty="0">
                <a:ea typeface="+mn-ea"/>
                <a:cs typeface="+mn-cs"/>
              </a:rPr>
              <a:t>p</a:t>
            </a:r>
            <a:r>
              <a:rPr lang="en-US" dirty="0" smtClean="0">
                <a:ea typeface="+mn-ea"/>
                <a:cs typeface="+mn-cs"/>
              </a:rPr>
              <a:t>ortal</a:t>
            </a:r>
          </a:p>
          <a:p>
            <a:pPr>
              <a:lnSpc>
                <a:spcPct val="90000"/>
              </a:lnSpc>
              <a:buFont typeface="Wingdings" pitchFamily="2" charset="2"/>
              <a:buChar char="l"/>
              <a:defRPr/>
            </a:pPr>
            <a:r>
              <a:rPr lang="en-US" dirty="0" smtClean="0">
                <a:ea typeface="+mn-ea"/>
                <a:cs typeface="+mn-cs"/>
              </a:rPr>
              <a:t>Secure Sockets Layer (SSL)</a:t>
            </a:r>
          </a:p>
          <a:p>
            <a:pPr>
              <a:lnSpc>
                <a:spcPct val="90000"/>
              </a:lnSpc>
              <a:buFont typeface="Wingdings" pitchFamily="2" charset="2"/>
              <a:buChar char="l"/>
              <a:defRPr/>
            </a:pPr>
            <a:r>
              <a:rPr lang="en-US" dirty="0">
                <a:ea typeface="+mn-ea"/>
                <a:cs typeface="+mn-cs"/>
              </a:rPr>
              <a:t>s</a:t>
            </a:r>
            <a:r>
              <a:rPr lang="en-US" dirty="0" smtClean="0">
                <a:ea typeface="+mn-ea"/>
                <a:cs typeface="+mn-cs"/>
              </a:rPr>
              <a:t>ocial networking site</a:t>
            </a:r>
          </a:p>
          <a:p>
            <a:pPr>
              <a:lnSpc>
                <a:spcPct val="90000"/>
              </a:lnSpc>
              <a:buFont typeface="Wingdings" pitchFamily="2" charset="2"/>
              <a:buChar char="l"/>
              <a:defRPr/>
            </a:pPr>
            <a:r>
              <a:rPr lang="en-US" dirty="0" smtClean="0">
                <a:ea typeface="+mn-ea"/>
                <a:cs typeface="+mn-cs"/>
              </a:rPr>
              <a:t>Uniform Resource Locator (URL)</a:t>
            </a:r>
          </a:p>
          <a:p>
            <a:pPr>
              <a:lnSpc>
                <a:spcPct val="90000"/>
              </a:lnSpc>
              <a:buFont typeface="Wingdings" pitchFamily="2" charset="2"/>
              <a:buChar char="l"/>
              <a:defRPr/>
            </a:pPr>
            <a:r>
              <a:rPr lang="en-US" dirty="0" smtClean="0">
                <a:ea typeface="+mn-ea"/>
                <a:cs typeface="+mn-cs"/>
              </a:rPr>
              <a:t>Web 2.0</a:t>
            </a:r>
            <a:endParaRPr lang="en-US" dirty="0">
              <a:ea typeface="+mn-ea"/>
              <a:cs typeface="+mn-cs"/>
            </a:endParaRPr>
          </a:p>
          <a:p>
            <a:pPr marL="0" indent="0">
              <a:lnSpc>
                <a:spcPct val="90000"/>
              </a:lnSpc>
              <a:buFont typeface="Wingdings" pitchFamily="2" charset="2"/>
              <a:buNone/>
              <a:defRPr/>
            </a:pPr>
            <a:endParaRPr lang="en-US" dirty="0" smtClean="0">
              <a:ea typeface="+mn-ea"/>
              <a:cs typeface="+mn-cs"/>
            </a:endParaRPr>
          </a:p>
          <a:p>
            <a:pPr>
              <a:lnSpc>
                <a:spcPct val="90000"/>
              </a:lnSpc>
              <a:buFont typeface="Wingdings" pitchFamily="2" charset="2"/>
              <a:buChar char="l"/>
              <a:defRPr/>
            </a:pPr>
            <a:endParaRPr lang="en-US" dirty="0">
              <a:ea typeface="+mn-ea"/>
              <a:cs typeface="+mn-cs"/>
            </a:endParaRPr>
          </a:p>
        </p:txBody>
      </p:sp>
      <p:sp>
        <p:nvSpPr>
          <p:cNvPr id="21510" name="Content Placeholder 2"/>
          <p:cNvSpPr>
            <a:spLocks noGrp="1"/>
          </p:cNvSpPr>
          <p:nvPr>
            <p:ph sz="half" idx="2"/>
          </p:nvPr>
        </p:nvSpPr>
        <p:spPr/>
        <p:txBody>
          <a:bodyPr/>
          <a:lstStyle/>
          <a:p>
            <a:r>
              <a:rPr lang="en-US" smtClean="0"/>
              <a:t>Web app</a:t>
            </a:r>
          </a:p>
          <a:p>
            <a:r>
              <a:rPr lang="en-US" smtClean="0"/>
              <a:t>Web cache</a:t>
            </a:r>
          </a:p>
          <a:p>
            <a:r>
              <a:rPr lang="en-US" smtClean="0"/>
              <a:t>wiki</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3"/>
          <p:cNvSpPr>
            <a:spLocks noGrp="1" noChangeArrowheads="1"/>
          </p:cNvSpPr>
          <p:nvPr>
            <p:ph type="sldNum" sz="quarter" idx="10"/>
          </p:nvPr>
        </p:nvSpPr>
        <p:spPr>
          <a:noFill/>
        </p:spPr>
        <p:txBody>
          <a:bodyPr/>
          <a:lstStyle/>
          <a:p>
            <a:fld id="{83CB9E1D-B8CF-4EC5-A449-D1320F890C67}" type="slidenum">
              <a:rPr lang="en-US" smtClean="0">
                <a:ea typeface="ＭＳ Ｐゴシック" charset="-128"/>
                <a:cs typeface="ＭＳ Ｐゴシック" charset="-128"/>
              </a:rPr>
              <a:pPr/>
              <a:t>5</a:t>
            </a:fld>
            <a:endParaRPr lang="en-US" smtClean="0">
              <a:ea typeface="ＭＳ Ｐゴシック" charset="-128"/>
              <a:cs typeface="ＭＳ Ｐゴシック" charset="-128"/>
            </a:endParaRPr>
          </a:p>
        </p:txBody>
      </p:sp>
      <p:sp>
        <p:nvSpPr>
          <p:cNvPr id="22530"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0F667880-CB2A-4CF4-9BFC-ACF1BE57C31F}" type="slidenum">
              <a:rPr lang="en-US" sz="2600" b="1">
                <a:solidFill>
                  <a:schemeClr val="bg1"/>
                </a:solidFill>
              </a:rPr>
              <a:pPr/>
              <a:t>5</a:t>
            </a:fld>
            <a:endParaRPr lang="en-US" sz="2600" b="1">
              <a:solidFill>
                <a:schemeClr val="bg1"/>
              </a:solidFill>
            </a:endParaRPr>
          </a:p>
        </p:txBody>
      </p:sp>
      <p:sp>
        <p:nvSpPr>
          <p:cNvPr id="22531"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76E62334-5F03-4AB5-B08C-B53150BE4872}" type="slidenum">
              <a:rPr lang="en-US" sz="2600" b="1">
                <a:solidFill>
                  <a:schemeClr val="bg1"/>
                </a:solidFill>
              </a:rPr>
              <a:pPr/>
              <a:t>5</a:t>
            </a:fld>
            <a:endParaRPr lang="en-US" sz="2600" b="1">
              <a:solidFill>
                <a:schemeClr val="bg1"/>
              </a:solidFill>
            </a:endParaRPr>
          </a:p>
        </p:txBody>
      </p:sp>
      <p:sp>
        <p:nvSpPr>
          <p:cNvPr id="22532" name="AutoShape 2"/>
          <p:cNvSpPr>
            <a:spLocks noGrp="1" noChangeArrowheads="1"/>
          </p:cNvSpPr>
          <p:nvPr>
            <p:ph type="title"/>
          </p:nvPr>
        </p:nvSpPr>
        <p:spPr>
          <a:xfrm>
            <a:off x="762000" y="762000"/>
            <a:ext cx="8153400" cy="1143000"/>
          </a:xfrm>
        </p:spPr>
        <p:txBody>
          <a:bodyPr/>
          <a:lstStyle/>
          <a:p>
            <a:pPr eaLnBrk="1" hangingPunct="1"/>
            <a:r>
              <a:rPr lang="en-US" smtClean="0"/>
              <a:t>Exploring the Internet and the Web</a:t>
            </a:r>
          </a:p>
        </p:txBody>
      </p:sp>
      <p:sp>
        <p:nvSpPr>
          <p:cNvPr id="26629" name="Rectangle 3"/>
          <p:cNvSpPr>
            <a:spLocks noGrp="1" noChangeArrowheads="1"/>
          </p:cNvSpPr>
          <p:nvPr>
            <p:ph type="body" idx="1"/>
          </p:nvPr>
        </p:nvSpPr>
        <p:spPr>
          <a:xfrm>
            <a:off x="838200" y="2362200"/>
            <a:ext cx="7693025" cy="3962400"/>
          </a:xfrm>
        </p:spPr>
        <p:txBody>
          <a:bodyPr/>
          <a:lstStyle/>
          <a:p>
            <a:pPr eaLnBrk="1" hangingPunct="1">
              <a:buFont typeface="Wingdings" pitchFamily="2" charset="2"/>
              <a:buChar char="l"/>
              <a:defRPr/>
            </a:pPr>
            <a:endParaRPr lang="en-US" dirty="0" smtClean="0">
              <a:ea typeface="+mn-ea"/>
              <a:cs typeface="+mn-cs"/>
            </a:endParaRPr>
          </a:p>
          <a:p>
            <a:pPr marL="0" indent="0" eaLnBrk="1" hangingPunct="1">
              <a:buFont typeface="Wingdings" pitchFamily="2" charset="2"/>
              <a:buNone/>
              <a:defRPr/>
            </a:pPr>
            <a:endParaRPr lang="en-US" dirty="0" smtClean="0">
              <a:ea typeface="+mn-ea"/>
              <a:cs typeface="+mn-cs"/>
            </a:endParaRPr>
          </a:p>
        </p:txBody>
      </p:sp>
      <p:sp>
        <p:nvSpPr>
          <p:cNvPr id="9" name="Rectangle 3"/>
          <p:cNvSpPr txBox="1">
            <a:spLocks noChangeArrowheads="1"/>
          </p:cNvSpPr>
          <p:nvPr/>
        </p:nvSpPr>
        <p:spPr bwMode="auto">
          <a:xfrm>
            <a:off x="838200" y="2362200"/>
            <a:ext cx="7693025" cy="3962400"/>
          </a:xfrm>
          <a:prstGeom prst="rect">
            <a:avLst/>
          </a:prstGeom>
          <a:noFill/>
          <a:ln w="9525">
            <a:noFill/>
            <a:miter lim="800000"/>
            <a:headEnd/>
            <a:tailEnd/>
          </a:ln>
        </p:spPr>
        <p:txBody>
          <a:bodyPr>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defRPr/>
            </a:pPr>
            <a:r>
              <a:rPr lang="en-US" sz="2200" dirty="0" smtClean="0"/>
              <a:t>The Web is part of the Internet.</a:t>
            </a:r>
          </a:p>
          <a:p>
            <a:pPr eaLnBrk="1" hangingPunct="1">
              <a:defRPr/>
            </a:pPr>
            <a:r>
              <a:rPr lang="en-US" sz="2200" dirty="0" smtClean="0"/>
              <a:t>The Internet can exist without the Web, but the Web cannot exist without the Internet.</a:t>
            </a:r>
          </a:p>
          <a:p>
            <a:pPr eaLnBrk="1" hangingPunct="1">
              <a:defRPr/>
            </a:pPr>
            <a:r>
              <a:rPr lang="en-US" sz="2200" dirty="0" smtClean="0"/>
              <a:t>The Web began in 1990, when Dr. Tim Berners-Lee wrote a small program for his own use called Hypertext Transfer Protocol (HTTP).</a:t>
            </a:r>
          </a:p>
          <a:p>
            <a:pPr eaLnBrk="1" hangingPunct="1">
              <a:defRPr/>
            </a:pPr>
            <a:r>
              <a:rPr lang="en-US" sz="2200" dirty="0" smtClean="0"/>
              <a:t>HTTP became the language computers use to transmit hypertext documents over the Internet.</a:t>
            </a:r>
          </a:p>
          <a:p>
            <a:pPr eaLnBrk="1" hangingPunct="1">
              <a:defRPr/>
            </a:pPr>
            <a:r>
              <a:rPr lang="en-US" sz="2200" dirty="0" smtClean="0"/>
              <a:t>Dr. Berners-Lee then developed Hypertext Markup Language (HTML), which creates hyperlinked documents.</a:t>
            </a:r>
          </a:p>
          <a:p>
            <a:pPr marL="0" indent="0" eaLnBrk="1" hangingPunct="1">
              <a:buFont typeface="Wingdings" pitchFamily="2" charset="2"/>
              <a:buNone/>
              <a:defRPr/>
            </a:pPr>
            <a:endParaRPr lang="en-US" sz="2400" dirty="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3"/>
          <p:cNvSpPr>
            <a:spLocks noGrp="1" noChangeArrowheads="1"/>
          </p:cNvSpPr>
          <p:nvPr>
            <p:ph type="sldNum" sz="quarter" idx="10"/>
          </p:nvPr>
        </p:nvSpPr>
        <p:spPr>
          <a:noFill/>
        </p:spPr>
        <p:txBody>
          <a:bodyPr/>
          <a:lstStyle/>
          <a:p>
            <a:fld id="{14ABAE21-599E-4666-B076-CBD06AB226D7}" type="slidenum">
              <a:rPr lang="en-US" smtClean="0">
                <a:ea typeface="ＭＳ Ｐゴシック" charset="-128"/>
                <a:cs typeface="ＭＳ Ｐゴシック" charset="-128"/>
              </a:rPr>
              <a:pPr/>
              <a:t>6</a:t>
            </a:fld>
            <a:endParaRPr lang="en-US" smtClean="0">
              <a:ea typeface="ＭＳ Ｐゴシック" charset="-128"/>
              <a:cs typeface="ＭＳ Ｐゴシック" charset="-128"/>
            </a:endParaRPr>
          </a:p>
        </p:txBody>
      </p:sp>
      <p:sp>
        <p:nvSpPr>
          <p:cNvPr id="2355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7048843F-9E94-4AD1-A4A7-9A8528EF23D6}" type="slidenum">
              <a:rPr lang="en-US" sz="2600" b="1">
                <a:solidFill>
                  <a:schemeClr val="bg1"/>
                </a:solidFill>
              </a:rPr>
              <a:pPr/>
              <a:t>6</a:t>
            </a:fld>
            <a:endParaRPr lang="en-US" sz="2600" b="1">
              <a:solidFill>
                <a:schemeClr val="bg1"/>
              </a:solidFill>
            </a:endParaRPr>
          </a:p>
        </p:txBody>
      </p:sp>
      <p:sp>
        <p:nvSpPr>
          <p:cNvPr id="23555"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3381D852-0174-471D-BEB9-3F0B257F5698}" type="slidenum">
              <a:rPr lang="en-US" sz="2600" b="1">
                <a:solidFill>
                  <a:schemeClr val="bg1"/>
                </a:solidFill>
              </a:rPr>
              <a:pPr/>
              <a:t>6</a:t>
            </a:fld>
            <a:endParaRPr lang="en-US" sz="2600" b="1">
              <a:solidFill>
                <a:schemeClr val="bg1"/>
              </a:solidFill>
            </a:endParaRPr>
          </a:p>
        </p:txBody>
      </p:sp>
      <p:sp>
        <p:nvSpPr>
          <p:cNvPr id="23556" name="AutoShape 2"/>
          <p:cNvSpPr>
            <a:spLocks noGrp="1" noChangeArrowheads="1"/>
          </p:cNvSpPr>
          <p:nvPr>
            <p:ph type="title"/>
          </p:nvPr>
        </p:nvSpPr>
        <p:spPr>
          <a:xfrm>
            <a:off x="762000" y="762000"/>
            <a:ext cx="8153400" cy="1143000"/>
          </a:xfrm>
        </p:spPr>
        <p:txBody>
          <a:bodyPr/>
          <a:lstStyle/>
          <a:p>
            <a:pPr eaLnBrk="1" hangingPunct="1"/>
            <a:r>
              <a:rPr lang="en-US" smtClean="0"/>
              <a:t>Exploring the Internet and the Web (continued)</a:t>
            </a:r>
          </a:p>
        </p:txBody>
      </p:sp>
      <p:sp>
        <p:nvSpPr>
          <p:cNvPr id="26629" name="Rectangle 3"/>
          <p:cNvSpPr>
            <a:spLocks noGrp="1" noChangeArrowheads="1"/>
          </p:cNvSpPr>
          <p:nvPr>
            <p:ph type="body" idx="1"/>
          </p:nvPr>
        </p:nvSpPr>
        <p:spPr>
          <a:xfrm>
            <a:off x="838200" y="2362200"/>
            <a:ext cx="7693025" cy="3962400"/>
          </a:xfrm>
        </p:spPr>
        <p:txBody>
          <a:bodyPr/>
          <a:lstStyle/>
          <a:p>
            <a:pPr eaLnBrk="1" hangingPunct="1">
              <a:buFont typeface="Wingdings" pitchFamily="2" charset="2"/>
              <a:buChar char="l"/>
              <a:defRPr/>
            </a:pPr>
            <a:endParaRPr lang="en-US" dirty="0" smtClean="0">
              <a:ea typeface="+mn-ea"/>
              <a:cs typeface="+mn-cs"/>
            </a:endParaRPr>
          </a:p>
          <a:p>
            <a:pPr marL="0" indent="0" eaLnBrk="1" hangingPunct="1">
              <a:buFont typeface="Wingdings" pitchFamily="2" charset="2"/>
              <a:buNone/>
              <a:defRPr/>
            </a:pPr>
            <a:endParaRPr lang="en-US" dirty="0" smtClean="0">
              <a:ea typeface="+mn-ea"/>
              <a:cs typeface="+mn-cs"/>
            </a:endParaRPr>
          </a:p>
        </p:txBody>
      </p:sp>
      <p:sp>
        <p:nvSpPr>
          <p:cNvPr id="9" name="Rectangle 3"/>
          <p:cNvSpPr txBox="1">
            <a:spLocks noChangeArrowheads="1"/>
          </p:cNvSpPr>
          <p:nvPr/>
        </p:nvSpPr>
        <p:spPr bwMode="auto">
          <a:xfrm>
            <a:off x="838200" y="2362200"/>
            <a:ext cx="7693025" cy="3962400"/>
          </a:xfrm>
          <a:prstGeom prst="rect">
            <a:avLst/>
          </a:prstGeom>
          <a:noFill/>
          <a:ln w="9525">
            <a:noFill/>
            <a:miter lim="800000"/>
            <a:headEnd/>
            <a:tailEnd/>
          </a:ln>
        </p:spPr>
        <p:txBody>
          <a:bodyPr>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defRPr/>
            </a:pPr>
            <a:r>
              <a:rPr lang="en-US" sz="2200" dirty="0" smtClean="0"/>
              <a:t>In 1993, the number of people using the Web increased significantly.</a:t>
            </a:r>
          </a:p>
          <a:p>
            <a:pPr eaLnBrk="1" hangingPunct="1">
              <a:defRPr/>
            </a:pPr>
            <a:r>
              <a:rPr lang="en-US" sz="2200" dirty="0" smtClean="0"/>
              <a:t>Marc Andreessen, working for the National Center for Supercomputing Applications at the University of Illinois, released Mosaic, the first graphical browser.</a:t>
            </a:r>
          </a:p>
          <a:p>
            <a:pPr eaLnBrk="1" hangingPunct="1">
              <a:defRPr/>
            </a:pPr>
            <a:r>
              <a:rPr lang="en-US" sz="2200" dirty="0" smtClean="0"/>
              <a:t>With the introduction of Mosaic and Web browsers that followed, the Web became a communications tool for a much wider audience.</a:t>
            </a:r>
          </a:p>
          <a:p>
            <a:pPr eaLnBrk="1" hangingPunct="1">
              <a:defRPr/>
            </a:pPr>
            <a:r>
              <a:rPr lang="en-US" sz="2200" dirty="0" smtClean="0"/>
              <a:t>In 2004, the phrase Web 2.0 was coined. The most popular definition refers to Web sites where users can modify content.</a:t>
            </a:r>
          </a:p>
          <a:p>
            <a:pPr eaLnBrk="1" hangingPunct="1">
              <a:defRPr/>
            </a:pPr>
            <a:endParaRPr lang="en-US" sz="2200" dirty="0" smtClean="0"/>
          </a:p>
          <a:p>
            <a:pPr marL="0" indent="0" eaLnBrk="1" hangingPunct="1">
              <a:buFont typeface="Wingdings" pitchFamily="2" charset="2"/>
              <a:buNone/>
              <a:defRPr/>
            </a:pPr>
            <a:endParaRPr lang="en-US" sz="2400" dirty="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3"/>
          <p:cNvSpPr>
            <a:spLocks noGrp="1" noChangeArrowheads="1"/>
          </p:cNvSpPr>
          <p:nvPr>
            <p:ph type="sldNum" sz="quarter" idx="10"/>
          </p:nvPr>
        </p:nvSpPr>
        <p:spPr>
          <a:noFill/>
        </p:spPr>
        <p:txBody>
          <a:bodyPr/>
          <a:lstStyle/>
          <a:p>
            <a:fld id="{583F1809-A35C-42B3-B240-D0EC901CACD8}" type="slidenum">
              <a:rPr lang="en-US" smtClean="0">
                <a:ea typeface="ＭＳ Ｐゴシック" charset="-128"/>
                <a:cs typeface="ＭＳ Ｐゴシック" charset="-128"/>
              </a:rPr>
              <a:pPr/>
              <a:t>7</a:t>
            </a:fld>
            <a:endParaRPr lang="en-US" smtClean="0">
              <a:ea typeface="ＭＳ Ｐゴシック" charset="-128"/>
              <a:cs typeface="ＭＳ Ｐゴシック" charset="-128"/>
            </a:endParaRPr>
          </a:p>
        </p:txBody>
      </p:sp>
      <p:sp>
        <p:nvSpPr>
          <p:cNvPr id="2457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5EB9B3A0-9A93-4909-A486-E82A8AC8A4FE}" type="slidenum">
              <a:rPr lang="en-US" sz="2600" b="1">
                <a:solidFill>
                  <a:schemeClr val="bg1"/>
                </a:solidFill>
              </a:rPr>
              <a:pPr/>
              <a:t>7</a:t>
            </a:fld>
            <a:endParaRPr lang="en-US" sz="2600" b="1">
              <a:solidFill>
                <a:schemeClr val="bg1"/>
              </a:solidFill>
            </a:endParaRPr>
          </a:p>
        </p:txBody>
      </p:sp>
      <p:sp>
        <p:nvSpPr>
          <p:cNvPr id="24579"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3FEA3A2F-DA02-4C40-8A80-7A5852819341}" type="slidenum">
              <a:rPr lang="en-US" sz="2600" b="1">
                <a:solidFill>
                  <a:schemeClr val="bg1"/>
                </a:solidFill>
              </a:rPr>
              <a:pPr/>
              <a:t>7</a:t>
            </a:fld>
            <a:endParaRPr lang="en-US" sz="2600" b="1">
              <a:solidFill>
                <a:schemeClr val="bg1"/>
              </a:solidFill>
            </a:endParaRPr>
          </a:p>
        </p:txBody>
      </p:sp>
      <p:sp>
        <p:nvSpPr>
          <p:cNvPr id="24580" name="AutoShape 2"/>
          <p:cNvSpPr>
            <a:spLocks noGrp="1" noChangeArrowheads="1"/>
          </p:cNvSpPr>
          <p:nvPr>
            <p:ph type="title"/>
          </p:nvPr>
        </p:nvSpPr>
        <p:spPr>
          <a:xfrm>
            <a:off x="762000" y="762000"/>
            <a:ext cx="8153400" cy="1143000"/>
          </a:xfrm>
        </p:spPr>
        <p:txBody>
          <a:bodyPr/>
          <a:lstStyle/>
          <a:p>
            <a:pPr eaLnBrk="1" hangingPunct="1"/>
            <a:r>
              <a:rPr lang="en-US" smtClean="0"/>
              <a:t>Defining Internet Terminology</a:t>
            </a:r>
          </a:p>
        </p:txBody>
      </p:sp>
      <p:sp>
        <p:nvSpPr>
          <p:cNvPr id="26629" name="Rectangle 3"/>
          <p:cNvSpPr>
            <a:spLocks noGrp="1" noChangeArrowheads="1"/>
          </p:cNvSpPr>
          <p:nvPr>
            <p:ph type="body" idx="1"/>
          </p:nvPr>
        </p:nvSpPr>
        <p:spPr>
          <a:xfrm>
            <a:off x="838200" y="2362200"/>
            <a:ext cx="7693025" cy="3962400"/>
          </a:xfrm>
        </p:spPr>
        <p:txBody>
          <a:bodyPr/>
          <a:lstStyle/>
          <a:p>
            <a:pPr eaLnBrk="1" hangingPunct="1">
              <a:buFont typeface="Wingdings" pitchFamily="2" charset="2"/>
              <a:buChar char="l"/>
              <a:defRPr/>
            </a:pPr>
            <a:endParaRPr lang="en-US" dirty="0" smtClean="0">
              <a:ea typeface="+mn-ea"/>
              <a:cs typeface="+mn-cs"/>
            </a:endParaRPr>
          </a:p>
          <a:p>
            <a:pPr marL="0" indent="0" eaLnBrk="1" hangingPunct="1">
              <a:buFont typeface="Wingdings" pitchFamily="2" charset="2"/>
              <a:buNone/>
              <a:defRPr/>
            </a:pPr>
            <a:endParaRPr lang="en-US" dirty="0" smtClean="0">
              <a:ea typeface="+mn-ea"/>
              <a:cs typeface="+mn-cs"/>
            </a:endParaRPr>
          </a:p>
        </p:txBody>
      </p:sp>
      <p:sp>
        <p:nvSpPr>
          <p:cNvPr id="8" name="Rectangle 3"/>
          <p:cNvSpPr txBox="1">
            <a:spLocks noChangeArrowheads="1"/>
          </p:cNvSpPr>
          <p:nvPr/>
        </p:nvSpPr>
        <p:spPr bwMode="auto">
          <a:xfrm>
            <a:off x="838200" y="2362200"/>
            <a:ext cx="7693025" cy="3962400"/>
          </a:xfrm>
          <a:prstGeom prst="rect">
            <a:avLst/>
          </a:prstGeom>
          <a:noFill/>
          <a:ln w="9525">
            <a:noFill/>
            <a:miter lim="800000"/>
            <a:headEnd/>
            <a:tailEnd/>
          </a:ln>
        </p:spPr>
        <p:txBody>
          <a:bodyPr>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defRPr/>
            </a:pPr>
            <a:r>
              <a:rPr lang="en-US" sz="2400" dirty="0" smtClean="0"/>
              <a:t>Active X is a programming interface developed by Microsoft for Windows. This set of rules controls Windows programs that are downloaded from the Internet and then run in a browser.</a:t>
            </a:r>
          </a:p>
          <a:p>
            <a:pPr eaLnBrk="1" hangingPunct="1">
              <a:defRPr/>
            </a:pPr>
            <a:r>
              <a:rPr lang="en-US" sz="2400" dirty="0" smtClean="0"/>
              <a:t>A cookie is a small text file that Web sites put on your computer to store information about you and your preferences.</a:t>
            </a:r>
          </a:p>
          <a:p>
            <a:pPr eaLnBrk="1" hangingPunct="1">
              <a:defRPr/>
            </a:pPr>
            <a:r>
              <a:rPr lang="en-US" sz="2400" dirty="0" smtClean="0"/>
              <a:t>You need to balance the ease of use provided by cookies with security concerns and the amount of storage space available on your computer.</a:t>
            </a:r>
          </a:p>
          <a:p>
            <a:pPr eaLnBrk="1" hangingPunct="1">
              <a:defRPr/>
            </a:pPr>
            <a:endParaRPr lang="en-US" dirty="0" smtClean="0"/>
          </a:p>
          <a:p>
            <a:pPr marL="0" indent="0" eaLnBrk="1" hangingPunct="1">
              <a:buFont typeface="Wingdings" pitchFamily="2" charset="2"/>
              <a:buNone/>
              <a:defRPr/>
            </a:pPr>
            <a:endParaRPr lang="en-US"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3"/>
          <p:cNvSpPr>
            <a:spLocks noGrp="1" noChangeArrowheads="1"/>
          </p:cNvSpPr>
          <p:nvPr>
            <p:ph type="sldNum" sz="quarter" idx="10"/>
          </p:nvPr>
        </p:nvSpPr>
        <p:spPr>
          <a:noFill/>
        </p:spPr>
        <p:txBody>
          <a:bodyPr/>
          <a:lstStyle/>
          <a:p>
            <a:fld id="{56C5389F-F222-4828-887B-A870E3ECD556}" type="slidenum">
              <a:rPr lang="en-US" smtClean="0">
                <a:ea typeface="ＭＳ Ｐゴシック" charset="-128"/>
                <a:cs typeface="ＭＳ Ｐゴシック" charset="-128"/>
              </a:rPr>
              <a:pPr/>
              <a:t>8</a:t>
            </a:fld>
            <a:endParaRPr lang="en-US" smtClean="0">
              <a:ea typeface="ＭＳ Ｐゴシック" charset="-128"/>
              <a:cs typeface="ＭＳ Ｐゴシック" charset="-128"/>
            </a:endParaRPr>
          </a:p>
        </p:txBody>
      </p:sp>
      <p:sp>
        <p:nvSpPr>
          <p:cNvPr id="2560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F2FD066C-52B6-465F-81E5-73BAAEBDC4C6}" type="slidenum">
              <a:rPr lang="en-US" sz="2600" b="1">
                <a:solidFill>
                  <a:schemeClr val="bg1"/>
                </a:solidFill>
              </a:rPr>
              <a:pPr/>
              <a:t>8</a:t>
            </a:fld>
            <a:endParaRPr lang="en-US" sz="2600" b="1">
              <a:solidFill>
                <a:schemeClr val="bg1"/>
              </a:solidFill>
            </a:endParaRPr>
          </a:p>
        </p:txBody>
      </p:sp>
      <p:sp>
        <p:nvSpPr>
          <p:cNvPr id="25603"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CA88E388-998D-4AAB-BF6B-51D8A688C93B}" type="slidenum">
              <a:rPr lang="en-US" sz="2600" b="1">
                <a:solidFill>
                  <a:schemeClr val="bg1"/>
                </a:solidFill>
              </a:rPr>
              <a:pPr/>
              <a:t>8</a:t>
            </a:fld>
            <a:endParaRPr lang="en-US" sz="2600" b="1">
              <a:solidFill>
                <a:schemeClr val="bg1"/>
              </a:solidFill>
            </a:endParaRPr>
          </a:p>
        </p:txBody>
      </p:sp>
      <p:sp>
        <p:nvSpPr>
          <p:cNvPr id="25604" name="AutoShape 2"/>
          <p:cNvSpPr>
            <a:spLocks noGrp="1" noChangeArrowheads="1"/>
          </p:cNvSpPr>
          <p:nvPr>
            <p:ph type="title"/>
          </p:nvPr>
        </p:nvSpPr>
        <p:spPr>
          <a:xfrm>
            <a:off x="762000" y="762000"/>
            <a:ext cx="8153400" cy="1143000"/>
          </a:xfrm>
        </p:spPr>
        <p:txBody>
          <a:bodyPr/>
          <a:lstStyle/>
          <a:p>
            <a:pPr eaLnBrk="1" hangingPunct="1"/>
            <a:r>
              <a:rPr lang="en-US" smtClean="0"/>
              <a:t>Defining Internet Terminology (continued)</a:t>
            </a:r>
          </a:p>
        </p:txBody>
      </p:sp>
      <p:sp>
        <p:nvSpPr>
          <p:cNvPr id="26629" name="Rectangle 3"/>
          <p:cNvSpPr>
            <a:spLocks noGrp="1" noChangeArrowheads="1"/>
          </p:cNvSpPr>
          <p:nvPr>
            <p:ph type="body" idx="1"/>
          </p:nvPr>
        </p:nvSpPr>
        <p:spPr>
          <a:xfrm>
            <a:off x="838200" y="2362200"/>
            <a:ext cx="7693025" cy="3962400"/>
          </a:xfrm>
        </p:spPr>
        <p:txBody>
          <a:bodyPr/>
          <a:lstStyle/>
          <a:p>
            <a:pPr eaLnBrk="1" hangingPunct="1">
              <a:buFont typeface="Wingdings" pitchFamily="2" charset="2"/>
              <a:buChar char="l"/>
              <a:defRPr/>
            </a:pPr>
            <a:endParaRPr lang="en-US" dirty="0" smtClean="0">
              <a:ea typeface="+mn-ea"/>
              <a:cs typeface="+mn-cs"/>
            </a:endParaRPr>
          </a:p>
          <a:p>
            <a:pPr marL="0" indent="0" eaLnBrk="1" hangingPunct="1">
              <a:buFont typeface="Wingdings" pitchFamily="2" charset="2"/>
              <a:buNone/>
              <a:defRPr/>
            </a:pPr>
            <a:endParaRPr lang="en-US" dirty="0" smtClean="0">
              <a:ea typeface="+mn-ea"/>
              <a:cs typeface="+mn-cs"/>
            </a:endParaRPr>
          </a:p>
        </p:txBody>
      </p:sp>
      <p:sp>
        <p:nvSpPr>
          <p:cNvPr id="8" name="Rectangle 3"/>
          <p:cNvSpPr txBox="1">
            <a:spLocks noChangeArrowheads="1"/>
          </p:cNvSpPr>
          <p:nvPr/>
        </p:nvSpPr>
        <p:spPr bwMode="auto">
          <a:xfrm>
            <a:off x="838200" y="2362200"/>
            <a:ext cx="3657600" cy="3962400"/>
          </a:xfrm>
          <a:prstGeom prst="rect">
            <a:avLst/>
          </a:prstGeom>
          <a:noFill/>
          <a:ln w="9525">
            <a:noFill/>
            <a:miter lim="800000"/>
            <a:headEnd/>
            <a:tailEnd/>
          </a:ln>
        </p:spPr>
        <p:txBody>
          <a:bodyPr>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defRPr/>
            </a:pPr>
            <a:r>
              <a:rPr lang="en-US" sz="2400" dirty="0" smtClean="0"/>
              <a:t>A digital certificate is an electronic document similar to an ID card that verifies the identity of a person or company and confirms that they own a public key.</a:t>
            </a:r>
          </a:p>
          <a:p>
            <a:pPr eaLnBrk="1" hangingPunct="1">
              <a:defRPr/>
            </a:pPr>
            <a:endParaRPr lang="en-US" dirty="0" smtClean="0"/>
          </a:p>
          <a:p>
            <a:pPr marL="0" indent="0" eaLnBrk="1" hangingPunct="1">
              <a:buFont typeface="Wingdings" pitchFamily="2" charset="2"/>
              <a:buNone/>
              <a:defRPr/>
            </a:pPr>
            <a:endParaRPr lang="en-US" dirty="0" smtClean="0"/>
          </a:p>
        </p:txBody>
      </p:sp>
      <p:pic>
        <p:nvPicPr>
          <p:cNvPr id="25607" name="Picture 2"/>
          <p:cNvPicPr>
            <a:picLocks noChangeAspect="1" noChangeArrowheads="1"/>
          </p:cNvPicPr>
          <p:nvPr/>
        </p:nvPicPr>
        <p:blipFill>
          <a:blip r:embed="rId2"/>
          <a:srcRect/>
          <a:stretch>
            <a:fillRect/>
          </a:stretch>
        </p:blipFill>
        <p:spPr bwMode="auto">
          <a:xfrm>
            <a:off x="4541838" y="2362200"/>
            <a:ext cx="4062412" cy="3581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3"/>
          <p:cNvSpPr>
            <a:spLocks noGrp="1" noChangeArrowheads="1"/>
          </p:cNvSpPr>
          <p:nvPr>
            <p:ph type="sldNum" sz="quarter" idx="10"/>
          </p:nvPr>
        </p:nvSpPr>
        <p:spPr>
          <a:noFill/>
        </p:spPr>
        <p:txBody>
          <a:bodyPr/>
          <a:lstStyle/>
          <a:p>
            <a:fld id="{4AF7758A-792A-4BDF-ADF2-64285C57002B}" type="slidenum">
              <a:rPr lang="en-US" smtClean="0">
                <a:ea typeface="ＭＳ Ｐゴシック" charset="-128"/>
                <a:cs typeface="ＭＳ Ｐゴシック" charset="-128"/>
              </a:rPr>
              <a:pPr/>
              <a:t>9</a:t>
            </a:fld>
            <a:endParaRPr lang="en-US" smtClean="0">
              <a:ea typeface="ＭＳ Ｐゴシック" charset="-128"/>
              <a:cs typeface="ＭＳ Ｐゴシック" charset="-128"/>
            </a:endParaRPr>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DCCCD842-AF8B-4811-8472-E69FC699D387}" type="slidenum">
              <a:rPr lang="en-US" sz="2600" b="1">
                <a:solidFill>
                  <a:schemeClr val="bg1"/>
                </a:solidFill>
              </a:rPr>
              <a:pPr/>
              <a:t>9</a:t>
            </a:fld>
            <a:endParaRPr lang="en-US" sz="2600" b="1">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C17EA4B4-3ED4-41EA-B60B-986370984215}" type="slidenum">
              <a:rPr lang="en-US" sz="2600" b="1">
                <a:solidFill>
                  <a:schemeClr val="bg1"/>
                </a:solidFill>
              </a:rPr>
              <a:pPr/>
              <a:t>9</a:t>
            </a:fld>
            <a:endParaRPr lang="en-US" sz="2600" b="1">
              <a:solidFill>
                <a:schemeClr val="bg1"/>
              </a:solidFill>
            </a:endParaRPr>
          </a:p>
        </p:txBody>
      </p:sp>
      <p:sp>
        <p:nvSpPr>
          <p:cNvPr id="26628" name="AutoShape 2"/>
          <p:cNvSpPr>
            <a:spLocks noGrp="1" noChangeArrowheads="1"/>
          </p:cNvSpPr>
          <p:nvPr>
            <p:ph type="title"/>
          </p:nvPr>
        </p:nvSpPr>
        <p:spPr>
          <a:xfrm>
            <a:off x="762000" y="762000"/>
            <a:ext cx="8153400" cy="1143000"/>
          </a:xfrm>
        </p:spPr>
        <p:txBody>
          <a:bodyPr/>
          <a:lstStyle/>
          <a:p>
            <a:pPr eaLnBrk="1" hangingPunct="1"/>
            <a:r>
              <a:rPr lang="en-US" smtClean="0"/>
              <a:t>Defining Internet Terminology (continued)</a:t>
            </a:r>
          </a:p>
        </p:txBody>
      </p:sp>
      <p:sp>
        <p:nvSpPr>
          <p:cNvPr id="26629" name="Rectangle 3"/>
          <p:cNvSpPr>
            <a:spLocks noGrp="1" noChangeArrowheads="1"/>
          </p:cNvSpPr>
          <p:nvPr>
            <p:ph type="body" idx="1"/>
          </p:nvPr>
        </p:nvSpPr>
        <p:spPr>
          <a:xfrm>
            <a:off x="838200" y="2362200"/>
            <a:ext cx="7693025" cy="3962400"/>
          </a:xfrm>
        </p:spPr>
        <p:txBody>
          <a:bodyPr/>
          <a:lstStyle/>
          <a:p>
            <a:pPr eaLnBrk="1" hangingPunct="1">
              <a:buFont typeface="Wingdings" pitchFamily="2" charset="2"/>
              <a:buChar char="l"/>
              <a:defRPr/>
            </a:pPr>
            <a:endParaRPr lang="en-US" dirty="0" smtClean="0">
              <a:ea typeface="+mn-ea"/>
              <a:cs typeface="+mn-cs"/>
            </a:endParaRPr>
          </a:p>
          <a:p>
            <a:pPr marL="0" indent="0" eaLnBrk="1" hangingPunct="1">
              <a:buFont typeface="Wingdings" pitchFamily="2" charset="2"/>
              <a:buNone/>
              <a:defRPr/>
            </a:pPr>
            <a:endParaRPr lang="en-US" dirty="0" smtClean="0">
              <a:ea typeface="+mn-ea"/>
              <a:cs typeface="+mn-cs"/>
            </a:endParaRPr>
          </a:p>
        </p:txBody>
      </p:sp>
      <p:sp>
        <p:nvSpPr>
          <p:cNvPr id="8" name="Rectangle 3"/>
          <p:cNvSpPr txBox="1">
            <a:spLocks noChangeArrowheads="1"/>
          </p:cNvSpPr>
          <p:nvPr/>
        </p:nvSpPr>
        <p:spPr bwMode="auto">
          <a:xfrm>
            <a:off x="838200" y="2362200"/>
            <a:ext cx="7239000" cy="3962400"/>
          </a:xfrm>
          <a:prstGeom prst="rect">
            <a:avLst/>
          </a:prstGeom>
          <a:noFill/>
          <a:ln w="9525">
            <a:noFill/>
            <a:miter lim="800000"/>
            <a:headEnd/>
            <a:tailEnd/>
          </a:ln>
        </p:spPr>
        <p:txBody>
          <a:bodyPr>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defRPr/>
            </a:pPr>
            <a:r>
              <a:rPr lang="en-US" sz="2400" dirty="0" smtClean="0"/>
              <a:t>A domain identifies a computer or Web site on the Internet.</a:t>
            </a:r>
          </a:p>
          <a:p>
            <a:pPr eaLnBrk="1" hangingPunct="1">
              <a:defRPr/>
            </a:pPr>
            <a:r>
              <a:rPr lang="en-US" sz="2400" dirty="0" smtClean="0"/>
              <a:t>Encryption is the process of converting text into an unrecognizable format when it is sent. The data is converted to plain text (called decryption) when it reaches its destination.</a:t>
            </a:r>
          </a:p>
          <a:p>
            <a:pPr eaLnBrk="1" hangingPunct="1">
              <a:defRPr/>
            </a:pPr>
            <a:r>
              <a:rPr lang="en-US" sz="2400" dirty="0" smtClean="0"/>
              <a:t>File Transfer Protocol (FTP) is used to transfer files between computers. </a:t>
            </a:r>
          </a:p>
          <a:p>
            <a:pPr eaLnBrk="1" hangingPunct="1">
              <a:defRPr/>
            </a:pPr>
            <a:r>
              <a:rPr lang="en-US" sz="2400" dirty="0" smtClean="0"/>
              <a:t>A home page is the first page that appears in the browser when you visit a Web site.</a:t>
            </a:r>
          </a:p>
          <a:p>
            <a:pPr eaLnBrk="1" hangingPunct="1">
              <a:defRPr/>
            </a:pPr>
            <a:endParaRPr lang="en-US" dirty="0" smtClean="0"/>
          </a:p>
          <a:p>
            <a:pPr marL="0" indent="0" eaLnBrk="1" hangingPunct="1">
              <a:buFont typeface="Wingdings" pitchFamily="2" charset="2"/>
              <a:buNone/>
              <a:defRPr/>
            </a:pPr>
            <a:endParaRPr lang="en-US" dirty="0"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9">
        <a:dk1>
          <a:srgbClr val="003366"/>
        </a:dk1>
        <a:lt1>
          <a:srgbClr val="FFFFFF"/>
        </a:lt1>
        <a:dk2>
          <a:srgbClr val="006666"/>
        </a:dk2>
        <a:lt2>
          <a:srgbClr val="666699"/>
        </a:lt2>
        <a:accent1>
          <a:srgbClr val="33CCCC"/>
        </a:accent1>
        <a:accent2>
          <a:srgbClr val="6600FF"/>
        </a:accent2>
        <a:accent3>
          <a:srgbClr val="FFFFFF"/>
        </a:accent3>
        <a:accent4>
          <a:srgbClr val="002A56"/>
        </a:accent4>
        <a:accent5>
          <a:srgbClr val="ADE2E2"/>
        </a:accent5>
        <a:accent6>
          <a:srgbClr val="5C00E7"/>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10">
        <a:dk1>
          <a:srgbClr val="003366"/>
        </a:dk1>
        <a:lt1>
          <a:srgbClr val="FFFFFF"/>
        </a:lt1>
        <a:dk2>
          <a:srgbClr val="006666"/>
        </a:dk2>
        <a:lt2>
          <a:srgbClr val="666699"/>
        </a:lt2>
        <a:accent1>
          <a:srgbClr val="33CCCC"/>
        </a:accent1>
        <a:accent2>
          <a:srgbClr val="6600FF"/>
        </a:accent2>
        <a:accent3>
          <a:srgbClr val="FFFFFF"/>
        </a:accent3>
        <a:accent4>
          <a:srgbClr val="002A56"/>
        </a:accent4>
        <a:accent5>
          <a:srgbClr val="ADE2E2"/>
        </a:accent5>
        <a:accent6>
          <a:srgbClr val="5C00E7"/>
        </a:accent6>
        <a:hlink>
          <a:srgbClr val="99CC00"/>
        </a:hlink>
        <a:folHlink>
          <a:srgbClr val="CC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23394</TotalTime>
  <Words>2400</Words>
  <Application>Microsoft Office PowerPoint</Application>
  <PresentationFormat>On-screen Show (4:3)</PresentationFormat>
  <Paragraphs>313</Paragraphs>
  <Slides>39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ＭＳ Ｐゴシック</vt:lpstr>
      <vt:lpstr>Arial</vt:lpstr>
      <vt:lpstr>Times New Roman</vt:lpstr>
      <vt:lpstr>Wingdings</vt:lpstr>
      <vt:lpstr>Capsules</vt:lpstr>
      <vt:lpstr>Lesson 28 Using the Internet and the  World Wide Web</vt:lpstr>
      <vt:lpstr>Objectives</vt:lpstr>
      <vt:lpstr>Vocabulary</vt:lpstr>
      <vt:lpstr>Vocabulary (continued)</vt:lpstr>
      <vt:lpstr>Exploring the Internet and the Web</vt:lpstr>
      <vt:lpstr>Exploring the Internet and the Web (continued)</vt:lpstr>
      <vt:lpstr>Defining Internet Terminology</vt:lpstr>
      <vt:lpstr>Defining Internet Terminology (continued)</vt:lpstr>
      <vt:lpstr>Defining Internet Terminology (continued)</vt:lpstr>
      <vt:lpstr>Defining Internet Terminology (continued)</vt:lpstr>
      <vt:lpstr>Defining Internet Terminology (continued)</vt:lpstr>
      <vt:lpstr>Defining Internet Terminology (continued)</vt:lpstr>
      <vt:lpstr>Defining Internet Terminology (continued)</vt:lpstr>
      <vt:lpstr>Defining Internet Terminology (continued)</vt:lpstr>
      <vt:lpstr>Defining Internet Terminology (continued)</vt:lpstr>
      <vt:lpstr>Defining Internet Terminology (continued)</vt:lpstr>
      <vt:lpstr>Defining Internet Terminology (continued)</vt:lpstr>
      <vt:lpstr>Defining Internet Terminology (continued)</vt:lpstr>
      <vt:lpstr>Connecting to the Internet</vt:lpstr>
      <vt:lpstr>Connecting to the Internet (continued)</vt:lpstr>
      <vt:lpstr>Connecting to the Internet (continued)</vt:lpstr>
      <vt:lpstr>Understanding Browser Basics</vt:lpstr>
      <vt:lpstr>Understanding Browser Basics (continued)</vt:lpstr>
      <vt:lpstr>Understanding Browser Basics (continued)</vt:lpstr>
      <vt:lpstr>Understanding Browser Basics (continued)</vt:lpstr>
      <vt:lpstr>Understanding Browser Basics (continued)</vt:lpstr>
      <vt:lpstr>Understanding Browser Basics (continued)</vt:lpstr>
      <vt:lpstr>Understanding Browser Basics (continued)</vt:lpstr>
      <vt:lpstr>Understanding Browser Basics (continued)</vt:lpstr>
      <vt:lpstr>Understanding Browser Basics (continued)</vt:lpstr>
      <vt:lpstr>Understanding Browser Basics (continued)</vt:lpstr>
      <vt:lpstr>Understanding Browser Basics (continued)</vt:lpstr>
      <vt:lpstr>Selecting Web Browser Settings</vt:lpstr>
      <vt:lpstr>Identifying Browser Issues</vt:lpstr>
      <vt:lpstr>Summary</vt:lpstr>
      <vt:lpstr>Summary (continued)</vt:lpstr>
      <vt:lpstr>Summary (continued)</vt:lpstr>
      <vt:lpstr>Summary (continued)</vt:lpstr>
      <vt:lpstr>Summary (continued)</vt:lpstr>
    </vt:vector>
  </TitlesOfParts>
  <Company>Course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28 Using the Internet and the World Wide Web</dc:title>
  <dc:creator>Joel Landy</dc:creator>
  <cp:lastModifiedBy>Joel Landy</cp:lastModifiedBy>
  <cp:revision>469</cp:revision>
  <dcterms:created xsi:type="dcterms:W3CDTF">2001-06-11T01:47:29Z</dcterms:created>
  <dcterms:modified xsi:type="dcterms:W3CDTF">2018-11-21T18:43:24Z</dcterms:modified>
</cp:coreProperties>
</file>